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1" y="1268759"/>
            <a:ext cx="5760639" cy="1872209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Плевенська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область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Республіки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Болгарія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AutoShape 2" descr="Картинки по запросу Плевенська область Республіки Болгарія"/>
          <p:cNvSpPr>
            <a:spLocks noGrp="1" noChangeAspect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40968"/>
            <a:ext cx="6467475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349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906">
        <p14:gallery dir="l"/>
      </p:transition>
    </mc:Choice>
    <mc:Fallback>
      <p:transition spd="slow" advTm="59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ZED\Desktop\міжрегіон спів-во нова інф лютий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652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672">
        <p14:gallery dir="l"/>
      </p:transition>
    </mc:Choice>
    <mc:Fallback>
      <p:transition spd="slow" advTm="66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ZED\Desktop\міжрегіон спів-во нова інф лютий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12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494">
        <p14:gallery dir="l"/>
      </p:transition>
    </mc:Choice>
    <mc:Fallback>
      <p:transition spd="slow" advTm="54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ZED\Desktop\міжрегіон спів-во нова інф лютий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662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753">
        <p14:gallery dir="l"/>
      </p:transition>
    </mc:Choice>
    <mc:Fallback>
      <p:transition spd="slow" advTm="67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ZED\Desktop\міжрегіон спів-во нова інф лютий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43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129">
        <p14:gallery dir="l"/>
      </p:transition>
    </mc:Choice>
    <mc:Fallback>
      <p:transition spd="slow" advTm="71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ZED\Desktop\міжрегіон спів-во нова інф лютий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73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709">
        <p14:gallery dir="l"/>
      </p:transition>
    </mc:Choice>
    <mc:Fallback>
      <p:transition spd="slow" advTm="57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ZED\Desktop\міжрегіон спів-во нова інф лютий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1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071">
        <p14:gallery dir="l"/>
      </p:transition>
    </mc:Choice>
    <mc:Fallback>
      <p:transition spd="slow" advTm="60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ZED\Desktop\міжрегіон спів-во нова інф лютий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576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264">
        <p14:gallery dir="l"/>
      </p:transition>
    </mc:Choice>
    <mc:Fallback>
      <p:transition spd="slow" advTm="62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ZED\Desktop\міжрегіон спів-во нова інф лютий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3" cy="5760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15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731">
        <p14:gallery dir="l"/>
      </p:transition>
    </mc:Choice>
    <mc:Fallback>
      <p:transition spd="slow" advTm="57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ZED\Desktop\міжрегіон спів-во нова інф лютий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51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918">
        <p14:gallery dir="l"/>
      </p:transition>
    </mc:Choice>
    <mc:Fallback>
      <p:transition spd="slow" advTm="59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ZED\Desktop\міжрегіон спів-во нова інф лютий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49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540">
        <p14:gallery dir="l"/>
      </p:transition>
    </mc:Choice>
    <mc:Fallback>
      <p:transition spd="slow" advTm="55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ZED\Desktop\міжрегіон спів-во нова інф лютий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968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11">
        <p14:gallery dir="l"/>
      </p:transition>
    </mc:Choice>
    <mc:Fallback>
      <p:transition spd="slow" advTm="501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ZED\Desktop\міжрегіон спів-во нова інф лютий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9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170">
        <p14:gallery dir="l"/>
      </p:transition>
    </mc:Choice>
    <mc:Fallback>
      <p:transition spd="slow" advTm="617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ZED\Desktop\міжрегіон спів-во нова інф лютий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057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913">
        <p14:gallery dir="l"/>
      </p:transition>
    </mc:Choice>
    <mc:Fallback>
      <p:transition spd="slow" advTm="59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ZED\Desktop\міжрегіон спів-во нова інф лютий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481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136">
        <p14:gallery dir="l"/>
      </p:transition>
    </mc:Choice>
    <mc:Fallback>
      <p:transition spd="slow" advTm="61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ZED\Desktop\міжрегіон спів-во нова інф лютий\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775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264">
        <p14:gallery dir="l"/>
      </p:transition>
    </mc:Choice>
    <mc:Fallback>
      <p:transition spd="slow" advTm="62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ZED\Desktop\міжрегіон спів-во нова інф лютий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98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094">
        <p14:gallery dir="l"/>
      </p:transition>
    </mc:Choice>
    <mc:Fallback>
      <p:transition spd="slow" advTm="60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ZED\Desktop\міжрегіон спів-во нова інф лютий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90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348">
        <p14:gallery dir="l"/>
      </p:transition>
    </mc:Choice>
    <mc:Fallback>
      <p:transition spd="slow" advTm="53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ZED\Desktop\міжрегіон спів-во нова інф лютий\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79"/>
            <a:ext cx="7776864" cy="5760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736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686">
        <p14:gallery dir="l"/>
      </p:transition>
    </mc:Choice>
    <mc:Fallback>
      <p:transition spd="slow" advTm="66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ZED\Desktop\міжрегіон спів-во нова інф лютий\phoca_thumb_l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658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965">
        <p14:gallery dir="l"/>
      </p:transition>
    </mc:Choice>
    <mc:Fallback>
      <p:transition spd="slow" advTm="69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ZED\Desktop\міжрегіон спів-во нова інф лютий\phoca_thumb_l_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73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872">
        <p14:gallery dir="l"/>
      </p:transition>
    </mc:Choice>
    <mc:Fallback>
      <p:transition spd="slow" advTm="68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UZED\Desktop\міжрегіон спів-во нова інф лютий\phoca_thumb_l_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869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897">
        <p14:gallery dir="l"/>
      </p:transition>
    </mc:Choice>
    <mc:Fallback>
      <p:transition spd="slow" advTm="68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ZED\Desktop\міжрегіон спів-во нова інф лютий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34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367">
        <p14:gallery dir="l"/>
      </p:transition>
    </mc:Choice>
    <mc:Fallback>
      <p:transition spd="slow" advTm="53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ZED\Desktop\міжрегіон спів-во нова інф лютий\phoca_thumb_l_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18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451">
        <p14:gallery dir="l"/>
      </p:transition>
    </mc:Choice>
    <mc:Fallback>
      <p:transition spd="slow" advTm="64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ZED\Desktop\міжрегіон спів-во нова інф лютий\phoca_thumb_l_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0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108">
        <p14:gallery dir="l"/>
      </p:transition>
    </mc:Choice>
    <mc:Fallback>
      <p:transition spd="slow" advTm="71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ZED\Desktop\міжрегіон спів-во нова інф лютий\phoca_thumb_l_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723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722">
        <p14:gallery dir="l"/>
      </p:transition>
    </mc:Choice>
    <mc:Fallback>
      <p:transition spd="slow" advTm="67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UZED\Desktop\міжрегіон спів-во нова інф лютий\phoca_thumb_l_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393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621">
        <p14:gallery dir="l"/>
      </p:transition>
    </mc:Choice>
    <mc:Fallback>
      <p:transition spd="slow" advTm="66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ZED\Desktop\міжрегіон спів-во нова інф лютий\phoca_thumb_l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2676"/>
            <a:ext cx="7776864" cy="5796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43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277">
        <p14:gallery dir="l"/>
      </p:transition>
    </mc:Choice>
    <mc:Fallback>
      <p:transition spd="slow" advTm="62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ZED\Desktop\міжрегіон спів-во нова інф лютий\phoca_thumb_l_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18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810">
        <p14:gallery dir="l"/>
      </p:transition>
    </mc:Choice>
    <mc:Fallback>
      <p:transition spd="slow" advTm="68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UZED\Desktop\міжрегіон спів-во нова інф лютий\phoca_thumb_l_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54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057">
        <p14:gallery dir="l"/>
      </p:transition>
    </mc:Choice>
    <mc:Fallback>
      <p:transition spd="slow" advTm="70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UZED\Desktop\міжрегіон спів-во нова інф лютий\phoca_thumb_l_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20880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193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840">
        <p14:gallery dir="l"/>
      </p:transition>
    </mc:Choice>
    <mc:Fallback>
      <p:transition spd="slow" advTm="68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ZED\Desktop\міжрегіон спів-во нова інф лютий\phoca_thumb_l_963844_639830432711796_968452433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8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388">
        <p14:gallery dir="l"/>
      </p:transition>
    </mc:Choice>
    <mc:Fallback>
      <p:transition spd="slow" advTm="63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UZED\Desktop\міжрегіон спів-во нова інф лютий\phoca_thumb_l_976657_639826212712218_860291262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50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093">
        <p14:gallery dir="l"/>
      </p:transition>
    </mc:Choice>
    <mc:Fallback>
      <p:transition spd="slow" advTm="70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ZED\Desktop\міжрегіон спів-во нова інф лютий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245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069">
        <p14:gallery dir="l"/>
      </p:transition>
    </mc:Choice>
    <mc:Fallback>
      <p:transition spd="slow" advTm="60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UZED\Desktop\міжрегіон спів-во нова інф лютий\phoca_thumb_l_3371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33" y="548680"/>
            <a:ext cx="7782299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345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773">
        <p14:gallery dir="l"/>
      </p:transition>
    </mc:Choice>
    <mc:Fallback>
      <p:transition spd="slow" advTm="67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UZED\Desktop\міжрегіон спів-во нова інф лютий\phoca_thumb_l_pictur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48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235">
        <p14:gallery dir="l"/>
      </p:transition>
    </mc:Choice>
    <mc:Fallback>
      <p:transition spd="slow" advTm="62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ZED\Desktop\міжрегіон спів-во нова інф лютий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78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761">
        <p14:gallery dir="l"/>
      </p:transition>
    </mc:Choice>
    <mc:Fallback>
      <p:transition spd="slow" advTm="57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ZED\Desktop\міжрегіон спів-во нова інф лютий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886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790">
        <p14:gallery dir="l"/>
      </p:transition>
    </mc:Choice>
    <mc:Fallback>
      <p:transition spd="slow" advTm="579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ZED\Desktop\міжрегіон спів-во нова інф лютий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17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847">
        <p14:gallery dir="l"/>
      </p:transition>
    </mc:Choice>
    <mc:Fallback>
      <p:transition spd="slow" advTm="58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ZED\Desktop\міжрегіон спів-во нова інф лютий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66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329">
        <p14:gallery dir="l"/>
      </p:transition>
    </mc:Choice>
    <mc:Fallback>
      <p:transition spd="slow" advTm="63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ZED\Desktop\міжрегіон спів-во нова інф лютий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776864" cy="4716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595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458">
        <p14:gallery dir="l"/>
      </p:transition>
    </mc:Choice>
    <mc:Fallback>
      <p:transition spd="slow" advTm="64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76</TotalTime>
  <Words>4</Words>
  <Application>Microsoft Office PowerPoint</Application>
  <PresentationFormat>Экран (4:3)</PresentationFormat>
  <Paragraphs>1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Кнопка</vt:lpstr>
      <vt:lpstr>Плевенська область Республіки Болгарія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Плевенська область Республіки Болгарія</dc:title>
  <dc:creator>UZED</dc:creator>
  <cp:lastModifiedBy>UZED</cp:lastModifiedBy>
  <cp:revision>7</cp:revision>
  <dcterms:created xsi:type="dcterms:W3CDTF">2018-01-31T07:48:46Z</dcterms:created>
  <dcterms:modified xsi:type="dcterms:W3CDTF">2018-01-31T09:05:18Z</dcterms:modified>
</cp:coreProperties>
</file>