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73" r:id="rId2"/>
    <p:sldId id="274" r:id="rId3"/>
    <p:sldId id="275" r:id="rId4"/>
    <p:sldId id="276" r:id="rId5"/>
    <p:sldId id="277" r:id="rId6"/>
    <p:sldId id="278" r:id="rId7"/>
    <p:sldId id="279" r:id="rId8"/>
    <p:sldId id="280" r:id="rId9"/>
    <p:sldId id="281" r:id="rId10"/>
    <p:sldId id="282" r:id="rId11"/>
    <p:sldId id="283" r:id="rId12"/>
    <p:sldId id="284" r:id="rId13"/>
    <p:sldId id="286" r:id="rId14"/>
    <p:sldId id="28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eronica Vann" initials="VV" lastIdx="4" clrIdx="0">
    <p:extLst/>
  </p:cmAuthor>
  <p:cmAuthor id="2" name="Iveta Puzo" initials="IP"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7147A"/>
    <a:srgbClr val="751D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autoAdjust="0"/>
    <p:restoredTop sz="84425" autoAdjust="0"/>
  </p:normalViewPr>
  <p:slideViewPr>
    <p:cSldViewPr snapToGrid="0" snapToObjects="1">
      <p:cViewPr>
        <p:scale>
          <a:sx n="68" d="100"/>
          <a:sy n="68" d="100"/>
        </p:scale>
        <p:origin x="-576" y="-60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474D39-C34D-4C8F-A343-E0F2001442D3}" type="doc">
      <dgm:prSet loTypeId="urn:microsoft.com/office/officeart/2005/8/layout/bProcess4" loCatId="" qsTypeId="urn:microsoft.com/office/officeart/2005/8/quickstyle/simple1" qsCatId="simple" csTypeId="urn:microsoft.com/office/officeart/2005/8/colors/colorful1#7" csCatId="colorful" phldr="1"/>
      <dgm:spPr/>
      <dgm:t>
        <a:bodyPr/>
        <a:lstStyle/>
        <a:p>
          <a:endParaRPr lang="it-IT"/>
        </a:p>
      </dgm:t>
    </dgm:pt>
    <dgm:pt modelId="{06AEA711-B05A-4267-A0FE-75C53BB9466E}">
      <dgm:prSet phldrT="[Testo]" custT="1"/>
      <dgm:spPr/>
      <dgm:t>
        <a:bodyPr/>
        <a:lstStyle/>
        <a:p>
          <a:r>
            <a:rPr lang="uk-UA" sz="1800" b="1" noProof="0" dirty="0" smtClean="0">
              <a:latin typeface="Century Gothic" pitchFamily="34" charset="0"/>
            </a:rPr>
            <a:t>Попередній</a:t>
          </a:r>
          <a:r>
            <a:rPr lang="uk-UA" sz="1800" b="1" baseline="0" noProof="0" dirty="0" smtClean="0">
              <a:latin typeface="Century Gothic" pitchFamily="34" charset="0"/>
            </a:rPr>
            <a:t> досвід</a:t>
          </a:r>
          <a:endParaRPr lang="en-GB" sz="1800" b="1" noProof="0" dirty="0">
            <a:latin typeface="Century Gothic" pitchFamily="34" charset="0"/>
          </a:endParaRPr>
        </a:p>
      </dgm:t>
    </dgm:pt>
    <dgm:pt modelId="{AE1A5B75-CBA5-47CB-B2A7-225EF5A60B93}" type="parTrans" cxnId="{111F4E75-8572-40CB-98E8-823D5514FBDC}">
      <dgm:prSet/>
      <dgm:spPr/>
      <dgm:t>
        <a:bodyPr/>
        <a:lstStyle/>
        <a:p>
          <a:endParaRPr lang="it-IT">
            <a:latin typeface="Century Gothic" pitchFamily="34" charset="0"/>
          </a:endParaRPr>
        </a:p>
      </dgm:t>
    </dgm:pt>
    <dgm:pt modelId="{9B6896FE-709A-4116-A9F8-6167DF93E9A9}" type="sibTrans" cxnId="{111F4E75-8572-40CB-98E8-823D5514FBDC}">
      <dgm:prSet/>
      <dgm:spPr/>
      <dgm:t>
        <a:bodyPr/>
        <a:lstStyle/>
        <a:p>
          <a:endParaRPr lang="it-IT">
            <a:latin typeface="Century Gothic" pitchFamily="34" charset="0"/>
          </a:endParaRPr>
        </a:p>
      </dgm:t>
    </dgm:pt>
    <dgm:pt modelId="{98BECF0D-4F48-4B4D-9DE7-DB0361B7B01F}">
      <dgm:prSet phldrT="[Testo]" custT="1"/>
      <dgm:spPr/>
      <dgm:t>
        <a:bodyPr/>
        <a:lstStyle/>
        <a:p>
          <a:r>
            <a:rPr lang="uk-UA" sz="1800" b="1" noProof="0" dirty="0" smtClean="0">
              <a:latin typeface="Century Gothic" pitchFamily="34" charset="0"/>
            </a:rPr>
            <a:t>Мова</a:t>
          </a:r>
          <a:endParaRPr lang="en-GB" sz="1800" b="1" noProof="0" dirty="0">
            <a:latin typeface="Century Gothic" pitchFamily="34" charset="0"/>
          </a:endParaRPr>
        </a:p>
      </dgm:t>
    </dgm:pt>
    <dgm:pt modelId="{C99A1139-7A79-4958-9534-48CEB0CBE7B0}" type="parTrans" cxnId="{F642D135-4227-4E51-A34E-49D36CE2FB2D}">
      <dgm:prSet/>
      <dgm:spPr/>
      <dgm:t>
        <a:bodyPr/>
        <a:lstStyle/>
        <a:p>
          <a:endParaRPr lang="it-IT">
            <a:latin typeface="Century Gothic" pitchFamily="34" charset="0"/>
          </a:endParaRPr>
        </a:p>
      </dgm:t>
    </dgm:pt>
    <dgm:pt modelId="{5E50A2CD-838D-4DE2-8CA3-F7C9D787978E}" type="sibTrans" cxnId="{F642D135-4227-4E51-A34E-49D36CE2FB2D}">
      <dgm:prSet/>
      <dgm:spPr/>
      <dgm:t>
        <a:bodyPr/>
        <a:lstStyle/>
        <a:p>
          <a:endParaRPr lang="it-IT">
            <a:latin typeface="Century Gothic" pitchFamily="34" charset="0"/>
          </a:endParaRPr>
        </a:p>
      </dgm:t>
    </dgm:pt>
    <dgm:pt modelId="{85D9A085-9E7D-4C4B-BEBA-2CD8E24D77B5}">
      <dgm:prSet phldrT="[Testo]" custT="1"/>
      <dgm:spPr/>
      <dgm:t>
        <a:bodyPr/>
        <a:lstStyle/>
        <a:p>
          <a:r>
            <a:rPr lang="uk-UA" sz="1800" b="1" noProof="0" dirty="0" smtClean="0">
              <a:latin typeface="Century Gothic" pitchFamily="34" charset="0"/>
            </a:rPr>
            <a:t>Стиль</a:t>
          </a:r>
          <a:r>
            <a:rPr lang="uk-UA" sz="1800" b="1" baseline="0" noProof="0" dirty="0" smtClean="0">
              <a:latin typeface="Century Gothic" pitchFamily="34" charset="0"/>
            </a:rPr>
            <a:t> роботи</a:t>
          </a:r>
          <a:endParaRPr lang="en-GB" sz="1800" b="1" noProof="0" dirty="0">
            <a:latin typeface="Century Gothic" pitchFamily="34" charset="0"/>
          </a:endParaRPr>
        </a:p>
      </dgm:t>
    </dgm:pt>
    <dgm:pt modelId="{C40FDC4F-F1DE-4946-8721-0CA3F385A229}" type="parTrans" cxnId="{62391B25-D845-4F10-9677-661E3604385E}">
      <dgm:prSet/>
      <dgm:spPr/>
      <dgm:t>
        <a:bodyPr/>
        <a:lstStyle/>
        <a:p>
          <a:endParaRPr lang="it-IT">
            <a:latin typeface="Century Gothic" pitchFamily="34" charset="0"/>
          </a:endParaRPr>
        </a:p>
      </dgm:t>
    </dgm:pt>
    <dgm:pt modelId="{6F6E6DF3-DFC5-4231-AD7F-11B3311627DA}" type="sibTrans" cxnId="{62391B25-D845-4F10-9677-661E3604385E}">
      <dgm:prSet/>
      <dgm:spPr/>
      <dgm:t>
        <a:bodyPr/>
        <a:lstStyle/>
        <a:p>
          <a:endParaRPr lang="it-IT">
            <a:latin typeface="Century Gothic" pitchFamily="34" charset="0"/>
          </a:endParaRPr>
        </a:p>
      </dgm:t>
    </dgm:pt>
    <dgm:pt modelId="{6AD10E40-4330-405E-BBA2-38765A867517}">
      <dgm:prSet phldrT="[Testo]" custT="1"/>
      <dgm:spPr/>
      <dgm:t>
        <a:bodyPr/>
        <a:lstStyle/>
        <a:p>
          <a:r>
            <a:rPr lang="uk-UA" sz="1800" b="1" noProof="0" dirty="0" smtClean="0">
              <a:latin typeface="Century Gothic" pitchFamily="34" charset="0"/>
            </a:rPr>
            <a:t>Різні</a:t>
          </a:r>
          <a:r>
            <a:rPr lang="uk-UA" sz="1800" b="1" baseline="0" noProof="0" dirty="0" smtClean="0">
              <a:latin typeface="Century Gothic" pitchFamily="34" charset="0"/>
            </a:rPr>
            <a:t> структури</a:t>
          </a:r>
          <a:endParaRPr lang="en-GB" sz="1800" b="1" noProof="0" dirty="0">
            <a:latin typeface="Century Gothic" pitchFamily="34" charset="0"/>
          </a:endParaRPr>
        </a:p>
      </dgm:t>
    </dgm:pt>
    <dgm:pt modelId="{6445DB00-A0C1-46B6-8956-056A523B3012}" type="parTrans" cxnId="{AAA4B19F-0AAB-4EB3-8430-4F65262814A3}">
      <dgm:prSet/>
      <dgm:spPr/>
      <dgm:t>
        <a:bodyPr/>
        <a:lstStyle/>
        <a:p>
          <a:endParaRPr lang="it-IT">
            <a:latin typeface="Century Gothic" pitchFamily="34" charset="0"/>
          </a:endParaRPr>
        </a:p>
      </dgm:t>
    </dgm:pt>
    <dgm:pt modelId="{8BDA1B46-E6EF-494F-840B-E36EF5243862}" type="sibTrans" cxnId="{AAA4B19F-0AAB-4EB3-8430-4F65262814A3}">
      <dgm:prSet/>
      <dgm:spPr/>
      <dgm:t>
        <a:bodyPr/>
        <a:lstStyle/>
        <a:p>
          <a:endParaRPr lang="it-IT">
            <a:latin typeface="Century Gothic" pitchFamily="34" charset="0"/>
          </a:endParaRPr>
        </a:p>
      </dgm:t>
    </dgm:pt>
    <dgm:pt modelId="{1DC6D202-6FBB-46B1-9D96-105E3D90451E}">
      <dgm:prSet phldrT="[Testo]" custT="1"/>
      <dgm:spPr/>
      <dgm:t>
        <a:bodyPr/>
        <a:lstStyle/>
        <a:p>
          <a:r>
            <a:rPr lang="uk-UA" sz="1800" b="1" noProof="0" dirty="0" smtClean="0">
              <a:latin typeface="Century Gothic" pitchFamily="34" charset="0"/>
            </a:rPr>
            <a:t>Процес</a:t>
          </a:r>
          <a:r>
            <a:rPr lang="uk-UA" sz="1800" b="1" baseline="0" noProof="0" dirty="0" smtClean="0">
              <a:latin typeface="Century Gothic" pitchFamily="34" charset="0"/>
            </a:rPr>
            <a:t> прийняття рішення</a:t>
          </a:r>
          <a:endParaRPr lang="en-GB" sz="1800" b="1" noProof="0" dirty="0">
            <a:latin typeface="Century Gothic" pitchFamily="34" charset="0"/>
          </a:endParaRPr>
        </a:p>
      </dgm:t>
    </dgm:pt>
    <dgm:pt modelId="{DF5C929A-1E8A-46DC-8D8D-6867B0A23FF1}" type="parTrans" cxnId="{75FA687D-3A44-4CE2-9230-411078ED60E2}">
      <dgm:prSet/>
      <dgm:spPr/>
      <dgm:t>
        <a:bodyPr/>
        <a:lstStyle/>
        <a:p>
          <a:endParaRPr lang="it-IT">
            <a:latin typeface="Century Gothic" pitchFamily="34" charset="0"/>
          </a:endParaRPr>
        </a:p>
      </dgm:t>
    </dgm:pt>
    <dgm:pt modelId="{7A09FB93-8086-4432-9182-90F4F2C3A4EE}" type="sibTrans" cxnId="{75FA687D-3A44-4CE2-9230-411078ED60E2}">
      <dgm:prSet/>
      <dgm:spPr/>
      <dgm:t>
        <a:bodyPr/>
        <a:lstStyle/>
        <a:p>
          <a:endParaRPr lang="it-IT">
            <a:latin typeface="Century Gothic" pitchFamily="34" charset="0"/>
          </a:endParaRPr>
        </a:p>
      </dgm:t>
    </dgm:pt>
    <dgm:pt modelId="{EDB69387-1D14-4F66-8DDB-D46A1F36F9CA}">
      <dgm:prSet phldrT="[Testo]" custT="1"/>
      <dgm:spPr/>
      <dgm:t>
        <a:bodyPr/>
        <a:lstStyle/>
        <a:p>
          <a:r>
            <a:rPr lang="uk-UA" sz="1800" b="1" noProof="0" dirty="0" smtClean="0">
              <a:latin typeface="Century Gothic" pitchFamily="34" charset="0"/>
            </a:rPr>
            <a:t>Культура</a:t>
          </a:r>
          <a:endParaRPr lang="en-GB" sz="1800" b="1" noProof="0" dirty="0">
            <a:latin typeface="Century Gothic" pitchFamily="34" charset="0"/>
          </a:endParaRPr>
        </a:p>
      </dgm:t>
    </dgm:pt>
    <dgm:pt modelId="{AD27E481-E372-4A2B-B600-9A5D31E73B3C}" type="parTrans" cxnId="{36C21B5E-7E22-4AF3-8488-D349B0739121}">
      <dgm:prSet/>
      <dgm:spPr/>
      <dgm:t>
        <a:bodyPr/>
        <a:lstStyle/>
        <a:p>
          <a:endParaRPr lang="it-IT">
            <a:latin typeface="Century Gothic" pitchFamily="34" charset="0"/>
          </a:endParaRPr>
        </a:p>
      </dgm:t>
    </dgm:pt>
    <dgm:pt modelId="{C3D99524-A8C1-4F8E-95C8-95694336B9ED}" type="sibTrans" cxnId="{36C21B5E-7E22-4AF3-8488-D349B0739121}">
      <dgm:prSet/>
      <dgm:spPr/>
      <dgm:t>
        <a:bodyPr/>
        <a:lstStyle/>
        <a:p>
          <a:endParaRPr lang="it-IT">
            <a:latin typeface="Century Gothic" pitchFamily="34" charset="0"/>
          </a:endParaRPr>
        </a:p>
      </dgm:t>
    </dgm:pt>
    <dgm:pt modelId="{24BB7AD4-50DF-459F-8D9B-8B8A6E0C3B1E}">
      <dgm:prSet phldrT="[Testo]" custT="1"/>
      <dgm:spPr/>
      <dgm:t>
        <a:bodyPr/>
        <a:lstStyle/>
        <a:p>
          <a:r>
            <a:rPr lang="uk-UA" sz="1800" b="1" noProof="0" smtClean="0">
              <a:latin typeface="Century Gothic" pitchFamily="34" charset="0"/>
            </a:rPr>
            <a:t>Система довіри</a:t>
          </a:r>
          <a:endParaRPr lang="en-GB" sz="1800" b="1" noProof="0" dirty="0">
            <a:latin typeface="Century Gothic" pitchFamily="34" charset="0"/>
          </a:endParaRPr>
        </a:p>
      </dgm:t>
    </dgm:pt>
    <dgm:pt modelId="{EA326615-EE4C-47CF-8086-86DF13532395}" type="parTrans" cxnId="{01CE216B-C98F-4223-AD1C-5EF38A30283B}">
      <dgm:prSet/>
      <dgm:spPr/>
      <dgm:t>
        <a:bodyPr/>
        <a:lstStyle/>
        <a:p>
          <a:endParaRPr lang="it-IT">
            <a:latin typeface="Century Gothic" pitchFamily="34" charset="0"/>
          </a:endParaRPr>
        </a:p>
      </dgm:t>
    </dgm:pt>
    <dgm:pt modelId="{256A8087-1F16-40E1-90D0-7CC8DADBBCB0}" type="sibTrans" cxnId="{01CE216B-C98F-4223-AD1C-5EF38A30283B}">
      <dgm:prSet/>
      <dgm:spPr/>
      <dgm:t>
        <a:bodyPr/>
        <a:lstStyle/>
        <a:p>
          <a:endParaRPr lang="it-IT">
            <a:latin typeface="Century Gothic" pitchFamily="34" charset="0"/>
          </a:endParaRPr>
        </a:p>
      </dgm:t>
    </dgm:pt>
    <dgm:pt modelId="{D4766051-9B4F-430C-B0E8-864AD7E3381F}">
      <dgm:prSet phldrT="[Testo]" custT="1"/>
      <dgm:spPr/>
      <dgm:t>
        <a:bodyPr/>
        <a:lstStyle/>
        <a:p>
          <a:r>
            <a:rPr lang="uk-UA" sz="1800" b="1" noProof="0" dirty="0" smtClean="0">
              <a:latin typeface="Century Gothic" pitchFamily="34" charset="0"/>
            </a:rPr>
            <a:t>Правила</a:t>
          </a:r>
          <a:r>
            <a:rPr lang="uk-UA" sz="1800" b="1" baseline="0" noProof="0" dirty="0" smtClean="0">
              <a:latin typeface="Century Gothic" pitchFamily="34" charset="0"/>
            </a:rPr>
            <a:t> і процедури</a:t>
          </a:r>
          <a:endParaRPr lang="en-GB" sz="1800" b="1" noProof="0" dirty="0">
            <a:latin typeface="Century Gothic" pitchFamily="34" charset="0"/>
          </a:endParaRPr>
        </a:p>
      </dgm:t>
    </dgm:pt>
    <dgm:pt modelId="{BF6FAF71-6102-41B6-847B-9DFE741C1C19}" type="parTrans" cxnId="{7664DA9C-C3A5-419D-8B7B-603E033A6BD3}">
      <dgm:prSet/>
      <dgm:spPr/>
      <dgm:t>
        <a:bodyPr/>
        <a:lstStyle/>
        <a:p>
          <a:endParaRPr lang="it-IT">
            <a:latin typeface="Century Gothic" pitchFamily="34" charset="0"/>
          </a:endParaRPr>
        </a:p>
      </dgm:t>
    </dgm:pt>
    <dgm:pt modelId="{B38208C7-C959-4C19-B91B-3F6F9F7E54EC}" type="sibTrans" cxnId="{7664DA9C-C3A5-419D-8B7B-603E033A6BD3}">
      <dgm:prSet/>
      <dgm:spPr/>
      <dgm:t>
        <a:bodyPr/>
        <a:lstStyle/>
        <a:p>
          <a:endParaRPr lang="it-IT">
            <a:latin typeface="Century Gothic" pitchFamily="34" charset="0"/>
          </a:endParaRPr>
        </a:p>
      </dgm:t>
    </dgm:pt>
    <dgm:pt modelId="{1B58E0A4-85E0-8741-995C-91183D6111B6}" type="pres">
      <dgm:prSet presAssocID="{2B474D39-C34D-4C8F-A343-E0F2001442D3}" presName="Name0" presStyleCnt="0">
        <dgm:presLayoutVars>
          <dgm:dir/>
          <dgm:resizeHandles/>
        </dgm:presLayoutVars>
      </dgm:prSet>
      <dgm:spPr/>
      <dgm:t>
        <a:bodyPr/>
        <a:lstStyle/>
        <a:p>
          <a:endParaRPr lang="en-US"/>
        </a:p>
      </dgm:t>
    </dgm:pt>
    <dgm:pt modelId="{1EB95E30-F118-C446-81F7-5B3D54DE346B}" type="pres">
      <dgm:prSet presAssocID="{06AEA711-B05A-4267-A0FE-75C53BB9466E}" presName="compNode" presStyleCnt="0"/>
      <dgm:spPr/>
    </dgm:pt>
    <dgm:pt modelId="{4D1633C4-A97E-C84D-805A-34A5ADEE2C38}" type="pres">
      <dgm:prSet presAssocID="{06AEA711-B05A-4267-A0FE-75C53BB9466E}" presName="dummyConnPt" presStyleCnt="0"/>
      <dgm:spPr/>
    </dgm:pt>
    <dgm:pt modelId="{911B495D-4126-9E4F-9EFA-1BA1A832F8FB}" type="pres">
      <dgm:prSet presAssocID="{06AEA711-B05A-4267-A0FE-75C53BB9466E}" presName="node" presStyleLbl="node1" presStyleIdx="0" presStyleCnt="8">
        <dgm:presLayoutVars>
          <dgm:bulletEnabled val="1"/>
        </dgm:presLayoutVars>
      </dgm:prSet>
      <dgm:spPr/>
      <dgm:t>
        <a:bodyPr/>
        <a:lstStyle/>
        <a:p>
          <a:endParaRPr lang="en-US"/>
        </a:p>
      </dgm:t>
    </dgm:pt>
    <dgm:pt modelId="{1ECB42AB-26B9-324F-8E3E-F1535D0AB485}" type="pres">
      <dgm:prSet presAssocID="{9B6896FE-709A-4116-A9F8-6167DF93E9A9}" presName="sibTrans" presStyleLbl="bgSibTrans2D1" presStyleIdx="0" presStyleCnt="7"/>
      <dgm:spPr/>
      <dgm:t>
        <a:bodyPr/>
        <a:lstStyle/>
        <a:p>
          <a:endParaRPr lang="en-US"/>
        </a:p>
      </dgm:t>
    </dgm:pt>
    <dgm:pt modelId="{D7891F25-25AD-5A43-9B57-B1A22A3EF116}" type="pres">
      <dgm:prSet presAssocID="{98BECF0D-4F48-4B4D-9DE7-DB0361B7B01F}" presName="compNode" presStyleCnt="0"/>
      <dgm:spPr/>
    </dgm:pt>
    <dgm:pt modelId="{1D76FAE2-D905-1D4C-89CE-1DBC7DC1696D}" type="pres">
      <dgm:prSet presAssocID="{98BECF0D-4F48-4B4D-9DE7-DB0361B7B01F}" presName="dummyConnPt" presStyleCnt="0"/>
      <dgm:spPr/>
    </dgm:pt>
    <dgm:pt modelId="{6AA03197-B8D0-4F46-A787-E8EDB501C55D}" type="pres">
      <dgm:prSet presAssocID="{98BECF0D-4F48-4B4D-9DE7-DB0361B7B01F}" presName="node" presStyleLbl="node1" presStyleIdx="1" presStyleCnt="8">
        <dgm:presLayoutVars>
          <dgm:bulletEnabled val="1"/>
        </dgm:presLayoutVars>
      </dgm:prSet>
      <dgm:spPr/>
      <dgm:t>
        <a:bodyPr/>
        <a:lstStyle/>
        <a:p>
          <a:endParaRPr lang="en-US"/>
        </a:p>
      </dgm:t>
    </dgm:pt>
    <dgm:pt modelId="{9EC19F7E-949C-794A-9AAE-50B95A7B977D}" type="pres">
      <dgm:prSet presAssocID="{5E50A2CD-838D-4DE2-8CA3-F7C9D787978E}" presName="sibTrans" presStyleLbl="bgSibTrans2D1" presStyleIdx="1" presStyleCnt="7"/>
      <dgm:spPr/>
      <dgm:t>
        <a:bodyPr/>
        <a:lstStyle/>
        <a:p>
          <a:endParaRPr lang="en-US"/>
        </a:p>
      </dgm:t>
    </dgm:pt>
    <dgm:pt modelId="{9ADE999B-911E-294C-97E1-9DCB10779DFF}" type="pres">
      <dgm:prSet presAssocID="{85D9A085-9E7D-4C4B-BEBA-2CD8E24D77B5}" presName="compNode" presStyleCnt="0"/>
      <dgm:spPr/>
    </dgm:pt>
    <dgm:pt modelId="{0E4FC771-D113-EF41-A7EF-E9F0C7F8C6FF}" type="pres">
      <dgm:prSet presAssocID="{85D9A085-9E7D-4C4B-BEBA-2CD8E24D77B5}" presName="dummyConnPt" presStyleCnt="0"/>
      <dgm:spPr/>
    </dgm:pt>
    <dgm:pt modelId="{F32C0FC6-184E-4241-A6D3-1782DDC48FEA}" type="pres">
      <dgm:prSet presAssocID="{85D9A085-9E7D-4C4B-BEBA-2CD8E24D77B5}" presName="node" presStyleLbl="node1" presStyleIdx="2" presStyleCnt="8">
        <dgm:presLayoutVars>
          <dgm:bulletEnabled val="1"/>
        </dgm:presLayoutVars>
      </dgm:prSet>
      <dgm:spPr/>
      <dgm:t>
        <a:bodyPr/>
        <a:lstStyle/>
        <a:p>
          <a:endParaRPr lang="en-US"/>
        </a:p>
      </dgm:t>
    </dgm:pt>
    <dgm:pt modelId="{E26FFC9D-FD35-0E43-A5A9-12B06324213C}" type="pres">
      <dgm:prSet presAssocID="{6F6E6DF3-DFC5-4231-AD7F-11B3311627DA}" presName="sibTrans" presStyleLbl="bgSibTrans2D1" presStyleIdx="2" presStyleCnt="7"/>
      <dgm:spPr/>
      <dgm:t>
        <a:bodyPr/>
        <a:lstStyle/>
        <a:p>
          <a:endParaRPr lang="en-US"/>
        </a:p>
      </dgm:t>
    </dgm:pt>
    <dgm:pt modelId="{1F58D217-90FB-DF48-978D-712C77321174}" type="pres">
      <dgm:prSet presAssocID="{6AD10E40-4330-405E-BBA2-38765A867517}" presName="compNode" presStyleCnt="0"/>
      <dgm:spPr/>
    </dgm:pt>
    <dgm:pt modelId="{84013926-D951-3147-B591-ECCE38B5F9A7}" type="pres">
      <dgm:prSet presAssocID="{6AD10E40-4330-405E-BBA2-38765A867517}" presName="dummyConnPt" presStyleCnt="0"/>
      <dgm:spPr/>
    </dgm:pt>
    <dgm:pt modelId="{A2B4AA04-623C-494D-9DA4-DDD000281A69}" type="pres">
      <dgm:prSet presAssocID="{6AD10E40-4330-405E-BBA2-38765A867517}" presName="node" presStyleLbl="node1" presStyleIdx="3" presStyleCnt="8">
        <dgm:presLayoutVars>
          <dgm:bulletEnabled val="1"/>
        </dgm:presLayoutVars>
      </dgm:prSet>
      <dgm:spPr/>
      <dgm:t>
        <a:bodyPr/>
        <a:lstStyle/>
        <a:p>
          <a:endParaRPr lang="en-US"/>
        </a:p>
      </dgm:t>
    </dgm:pt>
    <dgm:pt modelId="{C44AFB7E-5ACC-FD49-BA59-5DD9A6BE1DD7}" type="pres">
      <dgm:prSet presAssocID="{8BDA1B46-E6EF-494F-840B-E36EF5243862}" presName="sibTrans" presStyleLbl="bgSibTrans2D1" presStyleIdx="3" presStyleCnt="7"/>
      <dgm:spPr/>
      <dgm:t>
        <a:bodyPr/>
        <a:lstStyle/>
        <a:p>
          <a:endParaRPr lang="en-US"/>
        </a:p>
      </dgm:t>
    </dgm:pt>
    <dgm:pt modelId="{43A5682E-CFE5-1842-8B12-5AFDE11CB0D4}" type="pres">
      <dgm:prSet presAssocID="{1DC6D202-6FBB-46B1-9D96-105E3D90451E}" presName="compNode" presStyleCnt="0"/>
      <dgm:spPr/>
    </dgm:pt>
    <dgm:pt modelId="{6B42BFFB-D3F8-DB48-A37A-1073036739B7}" type="pres">
      <dgm:prSet presAssocID="{1DC6D202-6FBB-46B1-9D96-105E3D90451E}" presName="dummyConnPt" presStyleCnt="0"/>
      <dgm:spPr/>
    </dgm:pt>
    <dgm:pt modelId="{71893A45-8BF4-D64C-9289-599E727F547A}" type="pres">
      <dgm:prSet presAssocID="{1DC6D202-6FBB-46B1-9D96-105E3D90451E}" presName="node" presStyleLbl="node1" presStyleIdx="4" presStyleCnt="8">
        <dgm:presLayoutVars>
          <dgm:bulletEnabled val="1"/>
        </dgm:presLayoutVars>
      </dgm:prSet>
      <dgm:spPr/>
      <dgm:t>
        <a:bodyPr/>
        <a:lstStyle/>
        <a:p>
          <a:endParaRPr lang="en-US"/>
        </a:p>
      </dgm:t>
    </dgm:pt>
    <dgm:pt modelId="{953B386C-F0BB-964C-A686-E0AF1BA08918}" type="pres">
      <dgm:prSet presAssocID="{7A09FB93-8086-4432-9182-90F4F2C3A4EE}" presName="sibTrans" presStyleLbl="bgSibTrans2D1" presStyleIdx="4" presStyleCnt="7"/>
      <dgm:spPr/>
      <dgm:t>
        <a:bodyPr/>
        <a:lstStyle/>
        <a:p>
          <a:endParaRPr lang="en-US"/>
        </a:p>
      </dgm:t>
    </dgm:pt>
    <dgm:pt modelId="{40FD63EC-01C0-A44C-9A26-82C64F3C2113}" type="pres">
      <dgm:prSet presAssocID="{EDB69387-1D14-4F66-8DDB-D46A1F36F9CA}" presName="compNode" presStyleCnt="0"/>
      <dgm:spPr/>
    </dgm:pt>
    <dgm:pt modelId="{3840D15C-C72B-7A47-A302-200606528F50}" type="pres">
      <dgm:prSet presAssocID="{EDB69387-1D14-4F66-8DDB-D46A1F36F9CA}" presName="dummyConnPt" presStyleCnt="0"/>
      <dgm:spPr/>
    </dgm:pt>
    <dgm:pt modelId="{22D88FBC-D1CC-CB47-AAC6-97936D849FDE}" type="pres">
      <dgm:prSet presAssocID="{EDB69387-1D14-4F66-8DDB-D46A1F36F9CA}" presName="node" presStyleLbl="node1" presStyleIdx="5" presStyleCnt="8">
        <dgm:presLayoutVars>
          <dgm:bulletEnabled val="1"/>
        </dgm:presLayoutVars>
      </dgm:prSet>
      <dgm:spPr/>
      <dgm:t>
        <a:bodyPr/>
        <a:lstStyle/>
        <a:p>
          <a:endParaRPr lang="en-US"/>
        </a:p>
      </dgm:t>
    </dgm:pt>
    <dgm:pt modelId="{D4DFA315-97D2-A242-ABA3-FA3389CE6279}" type="pres">
      <dgm:prSet presAssocID="{C3D99524-A8C1-4F8E-95C8-95694336B9ED}" presName="sibTrans" presStyleLbl="bgSibTrans2D1" presStyleIdx="5" presStyleCnt="7"/>
      <dgm:spPr/>
      <dgm:t>
        <a:bodyPr/>
        <a:lstStyle/>
        <a:p>
          <a:endParaRPr lang="en-US"/>
        </a:p>
      </dgm:t>
    </dgm:pt>
    <dgm:pt modelId="{3C662050-700C-DE46-8D7D-C21415896B71}" type="pres">
      <dgm:prSet presAssocID="{24BB7AD4-50DF-459F-8D9B-8B8A6E0C3B1E}" presName="compNode" presStyleCnt="0"/>
      <dgm:spPr/>
    </dgm:pt>
    <dgm:pt modelId="{D544ECB8-CB56-814D-82D1-483BF470379E}" type="pres">
      <dgm:prSet presAssocID="{24BB7AD4-50DF-459F-8D9B-8B8A6E0C3B1E}" presName="dummyConnPt" presStyleCnt="0"/>
      <dgm:spPr/>
    </dgm:pt>
    <dgm:pt modelId="{E0223508-4FB0-564B-8711-4B28775FB234}" type="pres">
      <dgm:prSet presAssocID="{24BB7AD4-50DF-459F-8D9B-8B8A6E0C3B1E}" presName="node" presStyleLbl="node1" presStyleIdx="6" presStyleCnt="8" custLinFactNeighborY="-187">
        <dgm:presLayoutVars>
          <dgm:bulletEnabled val="1"/>
        </dgm:presLayoutVars>
      </dgm:prSet>
      <dgm:spPr/>
      <dgm:t>
        <a:bodyPr/>
        <a:lstStyle/>
        <a:p>
          <a:endParaRPr lang="en-US"/>
        </a:p>
      </dgm:t>
    </dgm:pt>
    <dgm:pt modelId="{82C409D3-CC02-5F47-83AF-18F9487776D4}" type="pres">
      <dgm:prSet presAssocID="{256A8087-1F16-40E1-90D0-7CC8DADBBCB0}" presName="sibTrans" presStyleLbl="bgSibTrans2D1" presStyleIdx="6" presStyleCnt="7"/>
      <dgm:spPr/>
      <dgm:t>
        <a:bodyPr/>
        <a:lstStyle/>
        <a:p>
          <a:endParaRPr lang="en-US"/>
        </a:p>
      </dgm:t>
    </dgm:pt>
    <dgm:pt modelId="{9B25F9D9-7973-4B49-9BB5-28219826E761}" type="pres">
      <dgm:prSet presAssocID="{D4766051-9B4F-430C-B0E8-864AD7E3381F}" presName="compNode" presStyleCnt="0"/>
      <dgm:spPr/>
    </dgm:pt>
    <dgm:pt modelId="{D8E60CCB-AFCF-E245-91C9-BE60FF9722A8}" type="pres">
      <dgm:prSet presAssocID="{D4766051-9B4F-430C-B0E8-864AD7E3381F}" presName="dummyConnPt" presStyleCnt="0"/>
      <dgm:spPr/>
    </dgm:pt>
    <dgm:pt modelId="{64B4F36B-14C5-9044-8A0D-AAA9508F5431}" type="pres">
      <dgm:prSet presAssocID="{D4766051-9B4F-430C-B0E8-864AD7E3381F}" presName="node" presStyleLbl="node1" presStyleIdx="7" presStyleCnt="8">
        <dgm:presLayoutVars>
          <dgm:bulletEnabled val="1"/>
        </dgm:presLayoutVars>
      </dgm:prSet>
      <dgm:spPr/>
      <dgm:t>
        <a:bodyPr/>
        <a:lstStyle/>
        <a:p>
          <a:endParaRPr lang="en-US"/>
        </a:p>
      </dgm:t>
    </dgm:pt>
  </dgm:ptLst>
  <dgm:cxnLst>
    <dgm:cxn modelId="{01CE216B-C98F-4223-AD1C-5EF38A30283B}" srcId="{2B474D39-C34D-4C8F-A343-E0F2001442D3}" destId="{24BB7AD4-50DF-459F-8D9B-8B8A6E0C3B1E}" srcOrd="6" destOrd="0" parTransId="{EA326615-EE4C-47CF-8086-86DF13532395}" sibTransId="{256A8087-1F16-40E1-90D0-7CC8DADBBCB0}"/>
    <dgm:cxn modelId="{D9FDC38C-02AE-435F-A455-4A3CC62DB832}" type="presOf" srcId="{85D9A085-9E7D-4C4B-BEBA-2CD8E24D77B5}" destId="{F32C0FC6-184E-4241-A6D3-1782DDC48FEA}" srcOrd="0" destOrd="0" presId="urn:microsoft.com/office/officeart/2005/8/layout/bProcess4"/>
    <dgm:cxn modelId="{F642D135-4227-4E51-A34E-49D36CE2FB2D}" srcId="{2B474D39-C34D-4C8F-A343-E0F2001442D3}" destId="{98BECF0D-4F48-4B4D-9DE7-DB0361B7B01F}" srcOrd="1" destOrd="0" parTransId="{C99A1139-7A79-4958-9534-48CEB0CBE7B0}" sibTransId="{5E50A2CD-838D-4DE2-8CA3-F7C9D787978E}"/>
    <dgm:cxn modelId="{111F4E75-8572-40CB-98E8-823D5514FBDC}" srcId="{2B474D39-C34D-4C8F-A343-E0F2001442D3}" destId="{06AEA711-B05A-4267-A0FE-75C53BB9466E}" srcOrd="0" destOrd="0" parTransId="{AE1A5B75-CBA5-47CB-B2A7-225EF5A60B93}" sibTransId="{9B6896FE-709A-4116-A9F8-6167DF93E9A9}"/>
    <dgm:cxn modelId="{56D04F18-AF17-4FE7-8C3E-391D4073BF57}" type="presOf" srcId="{EDB69387-1D14-4F66-8DDB-D46A1F36F9CA}" destId="{22D88FBC-D1CC-CB47-AAC6-97936D849FDE}" srcOrd="0" destOrd="0" presId="urn:microsoft.com/office/officeart/2005/8/layout/bProcess4"/>
    <dgm:cxn modelId="{955A0E10-1481-47EF-8B81-2A1B75CD9739}" type="presOf" srcId="{8BDA1B46-E6EF-494F-840B-E36EF5243862}" destId="{C44AFB7E-5ACC-FD49-BA59-5DD9A6BE1DD7}" srcOrd="0" destOrd="0" presId="urn:microsoft.com/office/officeart/2005/8/layout/bProcess4"/>
    <dgm:cxn modelId="{AAA4B19F-0AAB-4EB3-8430-4F65262814A3}" srcId="{2B474D39-C34D-4C8F-A343-E0F2001442D3}" destId="{6AD10E40-4330-405E-BBA2-38765A867517}" srcOrd="3" destOrd="0" parTransId="{6445DB00-A0C1-46B6-8956-056A523B3012}" sibTransId="{8BDA1B46-E6EF-494F-840B-E36EF5243862}"/>
    <dgm:cxn modelId="{A13DB0BA-A2C5-4324-8097-7F3F89E832F8}" type="presOf" srcId="{9B6896FE-709A-4116-A9F8-6167DF93E9A9}" destId="{1ECB42AB-26B9-324F-8E3E-F1535D0AB485}" srcOrd="0" destOrd="0" presId="urn:microsoft.com/office/officeart/2005/8/layout/bProcess4"/>
    <dgm:cxn modelId="{C7BD2989-2404-4D18-AAF2-F6F212D585EA}" type="presOf" srcId="{6AD10E40-4330-405E-BBA2-38765A867517}" destId="{A2B4AA04-623C-494D-9DA4-DDD000281A69}" srcOrd="0" destOrd="0" presId="urn:microsoft.com/office/officeart/2005/8/layout/bProcess4"/>
    <dgm:cxn modelId="{F8FC9F7F-1B4C-400F-ACED-1284323BD836}" type="presOf" srcId="{2B474D39-C34D-4C8F-A343-E0F2001442D3}" destId="{1B58E0A4-85E0-8741-995C-91183D6111B6}" srcOrd="0" destOrd="0" presId="urn:microsoft.com/office/officeart/2005/8/layout/bProcess4"/>
    <dgm:cxn modelId="{62391B25-D845-4F10-9677-661E3604385E}" srcId="{2B474D39-C34D-4C8F-A343-E0F2001442D3}" destId="{85D9A085-9E7D-4C4B-BEBA-2CD8E24D77B5}" srcOrd="2" destOrd="0" parTransId="{C40FDC4F-F1DE-4946-8721-0CA3F385A229}" sibTransId="{6F6E6DF3-DFC5-4231-AD7F-11B3311627DA}"/>
    <dgm:cxn modelId="{AE7168AF-F051-43EE-B957-AF3F89545897}" type="presOf" srcId="{1DC6D202-6FBB-46B1-9D96-105E3D90451E}" destId="{71893A45-8BF4-D64C-9289-599E727F547A}" srcOrd="0" destOrd="0" presId="urn:microsoft.com/office/officeart/2005/8/layout/bProcess4"/>
    <dgm:cxn modelId="{59235C27-E973-454B-89F9-01656C3A0B91}" type="presOf" srcId="{5E50A2CD-838D-4DE2-8CA3-F7C9D787978E}" destId="{9EC19F7E-949C-794A-9AAE-50B95A7B977D}" srcOrd="0" destOrd="0" presId="urn:microsoft.com/office/officeart/2005/8/layout/bProcess4"/>
    <dgm:cxn modelId="{53243B22-30C3-47C3-B160-3962541A6073}" type="presOf" srcId="{C3D99524-A8C1-4F8E-95C8-95694336B9ED}" destId="{D4DFA315-97D2-A242-ABA3-FA3389CE6279}" srcOrd="0" destOrd="0" presId="urn:microsoft.com/office/officeart/2005/8/layout/bProcess4"/>
    <dgm:cxn modelId="{65EC08EF-7FA1-46AB-9776-CE9AA2F73B02}" type="presOf" srcId="{98BECF0D-4F48-4B4D-9DE7-DB0361B7B01F}" destId="{6AA03197-B8D0-4F46-A787-E8EDB501C55D}" srcOrd="0" destOrd="0" presId="urn:microsoft.com/office/officeart/2005/8/layout/bProcess4"/>
    <dgm:cxn modelId="{EFC78A25-5D4A-4B91-8158-93697C01B802}" type="presOf" srcId="{D4766051-9B4F-430C-B0E8-864AD7E3381F}" destId="{64B4F36B-14C5-9044-8A0D-AAA9508F5431}" srcOrd="0" destOrd="0" presId="urn:microsoft.com/office/officeart/2005/8/layout/bProcess4"/>
    <dgm:cxn modelId="{46BECB78-DB53-4F51-A9D6-808300C99FAE}" type="presOf" srcId="{256A8087-1F16-40E1-90D0-7CC8DADBBCB0}" destId="{82C409D3-CC02-5F47-83AF-18F9487776D4}" srcOrd="0" destOrd="0" presId="urn:microsoft.com/office/officeart/2005/8/layout/bProcess4"/>
    <dgm:cxn modelId="{CDD931B4-4690-4740-A3B1-81F4C7F71CEE}" type="presOf" srcId="{7A09FB93-8086-4432-9182-90F4F2C3A4EE}" destId="{953B386C-F0BB-964C-A686-E0AF1BA08918}" srcOrd="0" destOrd="0" presId="urn:microsoft.com/office/officeart/2005/8/layout/bProcess4"/>
    <dgm:cxn modelId="{7664DA9C-C3A5-419D-8B7B-603E033A6BD3}" srcId="{2B474D39-C34D-4C8F-A343-E0F2001442D3}" destId="{D4766051-9B4F-430C-B0E8-864AD7E3381F}" srcOrd="7" destOrd="0" parTransId="{BF6FAF71-6102-41B6-847B-9DFE741C1C19}" sibTransId="{B38208C7-C959-4C19-B91B-3F6F9F7E54EC}"/>
    <dgm:cxn modelId="{F01306EE-4DAC-498E-BE78-A073967BA978}" type="presOf" srcId="{06AEA711-B05A-4267-A0FE-75C53BB9466E}" destId="{911B495D-4126-9E4F-9EFA-1BA1A832F8FB}" srcOrd="0" destOrd="0" presId="urn:microsoft.com/office/officeart/2005/8/layout/bProcess4"/>
    <dgm:cxn modelId="{F14E026A-5853-43DF-9B94-D40982F1EEFE}" type="presOf" srcId="{6F6E6DF3-DFC5-4231-AD7F-11B3311627DA}" destId="{E26FFC9D-FD35-0E43-A5A9-12B06324213C}" srcOrd="0" destOrd="0" presId="urn:microsoft.com/office/officeart/2005/8/layout/bProcess4"/>
    <dgm:cxn modelId="{75FA687D-3A44-4CE2-9230-411078ED60E2}" srcId="{2B474D39-C34D-4C8F-A343-E0F2001442D3}" destId="{1DC6D202-6FBB-46B1-9D96-105E3D90451E}" srcOrd="4" destOrd="0" parTransId="{DF5C929A-1E8A-46DC-8D8D-6867B0A23FF1}" sibTransId="{7A09FB93-8086-4432-9182-90F4F2C3A4EE}"/>
    <dgm:cxn modelId="{08D6FC33-BF6A-4FC4-A590-22453AC9443B}" type="presOf" srcId="{24BB7AD4-50DF-459F-8D9B-8B8A6E0C3B1E}" destId="{E0223508-4FB0-564B-8711-4B28775FB234}" srcOrd="0" destOrd="0" presId="urn:microsoft.com/office/officeart/2005/8/layout/bProcess4"/>
    <dgm:cxn modelId="{36C21B5E-7E22-4AF3-8488-D349B0739121}" srcId="{2B474D39-C34D-4C8F-A343-E0F2001442D3}" destId="{EDB69387-1D14-4F66-8DDB-D46A1F36F9CA}" srcOrd="5" destOrd="0" parTransId="{AD27E481-E372-4A2B-B600-9A5D31E73B3C}" sibTransId="{C3D99524-A8C1-4F8E-95C8-95694336B9ED}"/>
    <dgm:cxn modelId="{C626A557-B6EA-47B8-A832-4B44719550E7}" type="presParOf" srcId="{1B58E0A4-85E0-8741-995C-91183D6111B6}" destId="{1EB95E30-F118-C446-81F7-5B3D54DE346B}" srcOrd="0" destOrd="0" presId="urn:microsoft.com/office/officeart/2005/8/layout/bProcess4"/>
    <dgm:cxn modelId="{5B32D561-265B-4EE5-B420-1259EFCC3703}" type="presParOf" srcId="{1EB95E30-F118-C446-81F7-5B3D54DE346B}" destId="{4D1633C4-A97E-C84D-805A-34A5ADEE2C38}" srcOrd="0" destOrd="0" presId="urn:microsoft.com/office/officeart/2005/8/layout/bProcess4"/>
    <dgm:cxn modelId="{14263C0C-EE40-4BA1-B89C-F93FFDA9E9EE}" type="presParOf" srcId="{1EB95E30-F118-C446-81F7-5B3D54DE346B}" destId="{911B495D-4126-9E4F-9EFA-1BA1A832F8FB}" srcOrd="1" destOrd="0" presId="urn:microsoft.com/office/officeart/2005/8/layout/bProcess4"/>
    <dgm:cxn modelId="{7B843EF4-931E-4C1B-A5FB-5050BB2280B1}" type="presParOf" srcId="{1B58E0A4-85E0-8741-995C-91183D6111B6}" destId="{1ECB42AB-26B9-324F-8E3E-F1535D0AB485}" srcOrd="1" destOrd="0" presId="urn:microsoft.com/office/officeart/2005/8/layout/bProcess4"/>
    <dgm:cxn modelId="{A9CBB79D-800B-4482-8C16-E0049F87950A}" type="presParOf" srcId="{1B58E0A4-85E0-8741-995C-91183D6111B6}" destId="{D7891F25-25AD-5A43-9B57-B1A22A3EF116}" srcOrd="2" destOrd="0" presId="urn:microsoft.com/office/officeart/2005/8/layout/bProcess4"/>
    <dgm:cxn modelId="{8EBB1573-669C-401E-BD3B-74BE5ACD2B76}" type="presParOf" srcId="{D7891F25-25AD-5A43-9B57-B1A22A3EF116}" destId="{1D76FAE2-D905-1D4C-89CE-1DBC7DC1696D}" srcOrd="0" destOrd="0" presId="urn:microsoft.com/office/officeart/2005/8/layout/bProcess4"/>
    <dgm:cxn modelId="{4F2CF64B-031C-4B77-81A8-DA4F50EBCA11}" type="presParOf" srcId="{D7891F25-25AD-5A43-9B57-B1A22A3EF116}" destId="{6AA03197-B8D0-4F46-A787-E8EDB501C55D}" srcOrd="1" destOrd="0" presId="urn:microsoft.com/office/officeart/2005/8/layout/bProcess4"/>
    <dgm:cxn modelId="{A61FB14B-159B-47FE-8B14-7CBA4320661B}" type="presParOf" srcId="{1B58E0A4-85E0-8741-995C-91183D6111B6}" destId="{9EC19F7E-949C-794A-9AAE-50B95A7B977D}" srcOrd="3" destOrd="0" presId="urn:microsoft.com/office/officeart/2005/8/layout/bProcess4"/>
    <dgm:cxn modelId="{38DA76B3-CDCE-47B8-8AB6-98C4B47AB094}" type="presParOf" srcId="{1B58E0A4-85E0-8741-995C-91183D6111B6}" destId="{9ADE999B-911E-294C-97E1-9DCB10779DFF}" srcOrd="4" destOrd="0" presId="urn:microsoft.com/office/officeart/2005/8/layout/bProcess4"/>
    <dgm:cxn modelId="{6F6C1885-4B0A-4D09-B9C7-6693F4E94DDE}" type="presParOf" srcId="{9ADE999B-911E-294C-97E1-9DCB10779DFF}" destId="{0E4FC771-D113-EF41-A7EF-E9F0C7F8C6FF}" srcOrd="0" destOrd="0" presId="urn:microsoft.com/office/officeart/2005/8/layout/bProcess4"/>
    <dgm:cxn modelId="{0148D50C-39A7-4936-9886-5C58C7F387DA}" type="presParOf" srcId="{9ADE999B-911E-294C-97E1-9DCB10779DFF}" destId="{F32C0FC6-184E-4241-A6D3-1782DDC48FEA}" srcOrd="1" destOrd="0" presId="urn:microsoft.com/office/officeart/2005/8/layout/bProcess4"/>
    <dgm:cxn modelId="{98A8F546-190A-4BF8-91BF-7D32BF6B66A3}" type="presParOf" srcId="{1B58E0A4-85E0-8741-995C-91183D6111B6}" destId="{E26FFC9D-FD35-0E43-A5A9-12B06324213C}" srcOrd="5" destOrd="0" presId="urn:microsoft.com/office/officeart/2005/8/layout/bProcess4"/>
    <dgm:cxn modelId="{DE745F6C-3963-4A3D-9FDE-5D4BE1AEFB90}" type="presParOf" srcId="{1B58E0A4-85E0-8741-995C-91183D6111B6}" destId="{1F58D217-90FB-DF48-978D-712C77321174}" srcOrd="6" destOrd="0" presId="urn:microsoft.com/office/officeart/2005/8/layout/bProcess4"/>
    <dgm:cxn modelId="{86FD2282-C62E-4D0B-8E01-F8A754357D14}" type="presParOf" srcId="{1F58D217-90FB-DF48-978D-712C77321174}" destId="{84013926-D951-3147-B591-ECCE38B5F9A7}" srcOrd="0" destOrd="0" presId="urn:microsoft.com/office/officeart/2005/8/layout/bProcess4"/>
    <dgm:cxn modelId="{CE90D4DE-B30F-438E-A5F5-F628E011ACA5}" type="presParOf" srcId="{1F58D217-90FB-DF48-978D-712C77321174}" destId="{A2B4AA04-623C-494D-9DA4-DDD000281A69}" srcOrd="1" destOrd="0" presId="urn:microsoft.com/office/officeart/2005/8/layout/bProcess4"/>
    <dgm:cxn modelId="{3EA8B098-0127-4C63-A0E6-27E43666E53E}" type="presParOf" srcId="{1B58E0A4-85E0-8741-995C-91183D6111B6}" destId="{C44AFB7E-5ACC-FD49-BA59-5DD9A6BE1DD7}" srcOrd="7" destOrd="0" presId="urn:microsoft.com/office/officeart/2005/8/layout/bProcess4"/>
    <dgm:cxn modelId="{DBB1F77A-86DC-4064-B102-53AF65A350FA}" type="presParOf" srcId="{1B58E0A4-85E0-8741-995C-91183D6111B6}" destId="{43A5682E-CFE5-1842-8B12-5AFDE11CB0D4}" srcOrd="8" destOrd="0" presId="urn:microsoft.com/office/officeart/2005/8/layout/bProcess4"/>
    <dgm:cxn modelId="{EF8448CA-CC25-4F15-A5B4-B19C2649286A}" type="presParOf" srcId="{43A5682E-CFE5-1842-8B12-5AFDE11CB0D4}" destId="{6B42BFFB-D3F8-DB48-A37A-1073036739B7}" srcOrd="0" destOrd="0" presId="urn:microsoft.com/office/officeart/2005/8/layout/bProcess4"/>
    <dgm:cxn modelId="{C6102B80-90E6-418B-8B23-E2750D9A491D}" type="presParOf" srcId="{43A5682E-CFE5-1842-8B12-5AFDE11CB0D4}" destId="{71893A45-8BF4-D64C-9289-599E727F547A}" srcOrd="1" destOrd="0" presId="urn:microsoft.com/office/officeart/2005/8/layout/bProcess4"/>
    <dgm:cxn modelId="{96F8E668-7BAB-435D-ADC4-FFD652554C71}" type="presParOf" srcId="{1B58E0A4-85E0-8741-995C-91183D6111B6}" destId="{953B386C-F0BB-964C-A686-E0AF1BA08918}" srcOrd="9" destOrd="0" presId="urn:microsoft.com/office/officeart/2005/8/layout/bProcess4"/>
    <dgm:cxn modelId="{854093F4-3E66-462B-BE73-C9B1620EBB70}" type="presParOf" srcId="{1B58E0A4-85E0-8741-995C-91183D6111B6}" destId="{40FD63EC-01C0-A44C-9A26-82C64F3C2113}" srcOrd="10" destOrd="0" presId="urn:microsoft.com/office/officeart/2005/8/layout/bProcess4"/>
    <dgm:cxn modelId="{A5EDDB98-8D28-4B35-91ED-2EE25752AD48}" type="presParOf" srcId="{40FD63EC-01C0-A44C-9A26-82C64F3C2113}" destId="{3840D15C-C72B-7A47-A302-200606528F50}" srcOrd="0" destOrd="0" presId="urn:microsoft.com/office/officeart/2005/8/layout/bProcess4"/>
    <dgm:cxn modelId="{FF83DB99-B8EF-4E35-9729-EA903BF04E17}" type="presParOf" srcId="{40FD63EC-01C0-A44C-9A26-82C64F3C2113}" destId="{22D88FBC-D1CC-CB47-AAC6-97936D849FDE}" srcOrd="1" destOrd="0" presId="urn:microsoft.com/office/officeart/2005/8/layout/bProcess4"/>
    <dgm:cxn modelId="{3FD7A1E9-66D6-466F-A2A8-3C1ADA73B62D}" type="presParOf" srcId="{1B58E0A4-85E0-8741-995C-91183D6111B6}" destId="{D4DFA315-97D2-A242-ABA3-FA3389CE6279}" srcOrd="11" destOrd="0" presId="urn:microsoft.com/office/officeart/2005/8/layout/bProcess4"/>
    <dgm:cxn modelId="{ADC1490B-3F63-4157-B25F-1E1A2DC33A2E}" type="presParOf" srcId="{1B58E0A4-85E0-8741-995C-91183D6111B6}" destId="{3C662050-700C-DE46-8D7D-C21415896B71}" srcOrd="12" destOrd="0" presId="urn:microsoft.com/office/officeart/2005/8/layout/bProcess4"/>
    <dgm:cxn modelId="{4388272E-D6E3-4DCC-972E-D13619D2779F}" type="presParOf" srcId="{3C662050-700C-DE46-8D7D-C21415896B71}" destId="{D544ECB8-CB56-814D-82D1-483BF470379E}" srcOrd="0" destOrd="0" presId="urn:microsoft.com/office/officeart/2005/8/layout/bProcess4"/>
    <dgm:cxn modelId="{AB080C32-8C02-4797-8605-DD70ACF66642}" type="presParOf" srcId="{3C662050-700C-DE46-8D7D-C21415896B71}" destId="{E0223508-4FB0-564B-8711-4B28775FB234}" srcOrd="1" destOrd="0" presId="urn:microsoft.com/office/officeart/2005/8/layout/bProcess4"/>
    <dgm:cxn modelId="{774C58CB-15A2-4E2B-946C-19B9DD35F940}" type="presParOf" srcId="{1B58E0A4-85E0-8741-995C-91183D6111B6}" destId="{82C409D3-CC02-5F47-83AF-18F9487776D4}" srcOrd="13" destOrd="0" presId="urn:microsoft.com/office/officeart/2005/8/layout/bProcess4"/>
    <dgm:cxn modelId="{54ED407E-36D4-4D81-B085-11A43237EC91}" type="presParOf" srcId="{1B58E0A4-85E0-8741-995C-91183D6111B6}" destId="{9B25F9D9-7973-4B49-9BB5-28219826E761}" srcOrd="14" destOrd="0" presId="urn:microsoft.com/office/officeart/2005/8/layout/bProcess4"/>
    <dgm:cxn modelId="{D03F1DFF-0F61-43C2-A5C9-E156D47C634C}" type="presParOf" srcId="{9B25F9D9-7973-4B49-9BB5-28219826E761}" destId="{D8E60CCB-AFCF-E245-91C9-BE60FF9722A8}" srcOrd="0" destOrd="0" presId="urn:microsoft.com/office/officeart/2005/8/layout/bProcess4"/>
    <dgm:cxn modelId="{4C10A1AC-41A6-4686-AA6E-8F36A706F8C9}" type="presParOf" srcId="{9B25F9D9-7973-4B49-9BB5-28219826E761}" destId="{64B4F36B-14C5-9044-8A0D-AAA9508F5431}"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BAEEEC1-1C28-4836-B576-46498CDA5161}" type="doc">
      <dgm:prSet loTypeId="urn:microsoft.com/office/officeart/2005/8/layout/process4" loCatId="" qsTypeId="urn:microsoft.com/office/officeart/2005/8/quickstyle/simple1" qsCatId="simple" csTypeId="urn:microsoft.com/office/officeart/2005/8/colors/colorful1#9" csCatId="colorful" phldr="1"/>
      <dgm:spPr/>
      <dgm:t>
        <a:bodyPr/>
        <a:lstStyle/>
        <a:p>
          <a:endParaRPr lang="it-IT"/>
        </a:p>
      </dgm:t>
    </dgm:pt>
    <dgm:pt modelId="{7C415BCE-8D46-4325-B39D-0C9C36753F99}">
      <dgm:prSet phldrT="[Testo]"/>
      <dgm:spPr/>
      <dgm:t>
        <a:bodyPr/>
        <a:lstStyle/>
        <a:p>
          <a:r>
            <a:rPr lang="uk-UA" b="1" noProof="0" dirty="0" smtClean="0">
              <a:latin typeface="+mj-lt"/>
            </a:rPr>
            <a:t>Визначте</a:t>
          </a:r>
          <a:r>
            <a:rPr lang="en-GB" b="1" noProof="0" dirty="0" smtClean="0">
              <a:latin typeface="+mj-lt"/>
            </a:rPr>
            <a:t> </a:t>
          </a:r>
          <a:r>
            <a:rPr lang="uk-UA" b="1" noProof="0" dirty="0" smtClean="0">
              <a:latin typeface="+mj-lt"/>
            </a:rPr>
            <a:t>тематичний профіль партнера</a:t>
          </a:r>
          <a:endParaRPr lang="en-GB" b="1" noProof="0" dirty="0">
            <a:latin typeface="+mj-lt"/>
          </a:endParaRPr>
        </a:p>
      </dgm:t>
    </dgm:pt>
    <dgm:pt modelId="{EFA8093A-277D-4385-98E5-6AD715A519A0}" type="parTrans" cxnId="{F12EEAA8-C87C-4578-B0D5-907B04CD0A98}">
      <dgm:prSet/>
      <dgm:spPr/>
      <dgm:t>
        <a:bodyPr/>
        <a:lstStyle/>
        <a:p>
          <a:endParaRPr lang="it-IT" b="1"/>
        </a:p>
      </dgm:t>
    </dgm:pt>
    <dgm:pt modelId="{53D07503-7020-4856-9A3B-6FB955B201A8}" type="sibTrans" cxnId="{F12EEAA8-C87C-4578-B0D5-907B04CD0A98}">
      <dgm:prSet/>
      <dgm:spPr/>
      <dgm:t>
        <a:bodyPr/>
        <a:lstStyle/>
        <a:p>
          <a:endParaRPr lang="it-IT" b="1"/>
        </a:p>
      </dgm:t>
    </dgm:pt>
    <dgm:pt modelId="{4D06EC49-3006-4123-A1CB-904EFDFC0F9B}">
      <dgm:prSet phldrT="[Testo]"/>
      <dgm:spPr/>
      <dgm:t>
        <a:bodyPr/>
        <a:lstStyle/>
        <a:p>
          <a:r>
            <a:rPr lang="uk-UA" b="1" noProof="0" dirty="0" smtClean="0">
              <a:latin typeface="+mj-lt"/>
            </a:rPr>
            <a:t>Визначте тип організації, яка вам потрібна</a:t>
          </a:r>
          <a:endParaRPr lang="en-GB" b="1" noProof="0" dirty="0">
            <a:latin typeface="+mj-lt"/>
          </a:endParaRPr>
        </a:p>
      </dgm:t>
    </dgm:pt>
    <dgm:pt modelId="{787E9D17-6907-40C8-BD41-AA91ED3248B1}" type="parTrans" cxnId="{236AE9FC-3F48-4294-B111-9B18B78D989A}">
      <dgm:prSet/>
      <dgm:spPr/>
      <dgm:t>
        <a:bodyPr/>
        <a:lstStyle/>
        <a:p>
          <a:endParaRPr lang="it-IT" b="1"/>
        </a:p>
      </dgm:t>
    </dgm:pt>
    <dgm:pt modelId="{EA8FD122-7041-40AF-9873-64EA343D39F2}" type="sibTrans" cxnId="{236AE9FC-3F48-4294-B111-9B18B78D989A}">
      <dgm:prSet/>
      <dgm:spPr/>
      <dgm:t>
        <a:bodyPr/>
        <a:lstStyle/>
        <a:p>
          <a:endParaRPr lang="it-IT" b="1"/>
        </a:p>
      </dgm:t>
    </dgm:pt>
    <dgm:pt modelId="{7C4C4C86-DF5E-410B-B7A8-E08D14E2CA15}">
      <dgm:prSet phldrT="[Testo]"/>
      <dgm:spPr/>
      <dgm:t>
        <a:bodyPr/>
        <a:lstStyle/>
        <a:p>
          <a:r>
            <a:rPr lang="uk-UA" b="1" noProof="0" dirty="0" smtClean="0">
              <a:latin typeface="+mj-lt"/>
            </a:rPr>
            <a:t>Опитайте</a:t>
          </a:r>
          <a:r>
            <a:rPr lang="en-GB" b="1" noProof="0" dirty="0" smtClean="0">
              <a:latin typeface="+mj-lt"/>
            </a:rPr>
            <a:t> </a:t>
          </a:r>
          <a:r>
            <a:rPr lang="uk-UA" b="1" noProof="0" dirty="0" smtClean="0">
              <a:latin typeface="+mj-lt"/>
            </a:rPr>
            <a:t>ваших партнерів ,головні організації</a:t>
          </a:r>
          <a:r>
            <a:rPr lang="en-GB" b="1" noProof="0" dirty="0" smtClean="0">
              <a:latin typeface="+mj-lt"/>
            </a:rPr>
            <a:t>, </a:t>
          </a:r>
          <a:r>
            <a:rPr lang="uk-UA" b="1" noProof="0" dirty="0" smtClean="0">
              <a:latin typeface="+mj-lt"/>
            </a:rPr>
            <a:t>інших учасників сектору</a:t>
          </a:r>
          <a:endParaRPr lang="en-GB" b="1" noProof="0" dirty="0">
            <a:latin typeface="+mj-lt"/>
          </a:endParaRPr>
        </a:p>
      </dgm:t>
    </dgm:pt>
    <dgm:pt modelId="{34418220-14D9-4201-9813-F0E22FF79FBE}" type="parTrans" cxnId="{B0F23C3E-2A7B-4DD7-905E-93A006F99725}">
      <dgm:prSet/>
      <dgm:spPr/>
      <dgm:t>
        <a:bodyPr/>
        <a:lstStyle/>
        <a:p>
          <a:endParaRPr lang="it-IT" b="1"/>
        </a:p>
      </dgm:t>
    </dgm:pt>
    <dgm:pt modelId="{1D94E0F4-F538-4B76-9D35-36D69AE9B997}" type="sibTrans" cxnId="{B0F23C3E-2A7B-4DD7-905E-93A006F99725}">
      <dgm:prSet/>
      <dgm:spPr/>
      <dgm:t>
        <a:bodyPr/>
        <a:lstStyle/>
        <a:p>
          <a:endParaRPr lang="it-IT" b="1"/>
        </a:p>
      </dgm:t>
    </dgm:pt>
    <dgm:pt modelId="{C44CFF58-1F34-4011-A4C9-EF293AB19601}">
      <dgm:prSet phldrT="[Testo]"/>
      <dgm:spPr/>
      <dgm:t>
        <a:bodyPr/>
        <a:lstStyle/>
        <a:p>
          <a:r>
            <a:rPr lang="uk-UA" b="1" noProof="0" dirty="0" smtClean="0">
              <a:latin typeface="+mj-lt"/>
            </a:rPr>
            <a:t>Чи є ваш пошук чітким і спрямований на зацікавлених у цьому </a:t>
          </a:r>
          <a:endParaRPr lang="en-GB" b="1" noProof="0" dirty="0">
            <a:latin typeface="+mj-lt"/>
          </a:endParaRPr>
        </a:p>
      </dgm:t>
    </dgm:pt>
    <dgm:pt modelId="{978B4B4B-D82F-4A05-8A5C-FA3FC98210D7}" type="parTrans" cxnId="{F762E69A-DC7F-49C7-9CFD-EBAE36083256}">
      <dgm:prSet/>
      <dgm:spPr/>
      <dgm:t>
        <a:bodyPr/>
        <a:lstStyle/>
        <a:p>
          <a:endParaRPr lang="it-IT" b="1"/>
        </a:p>
      </dgm:t>
    </dgm:pt>
    <dgm:pt modelId="{917B3290-BCDC-4281-968F-4F93818A6362}" type="sibTrans" cxnId="{F762E69A-DC7F-49C7-9CFD-EBAE36083256}">
      <dgm:prSet/>
      <dgm:spPr/>
      <dgm:t>
        <a:bodyPr/>
        <a:lstStyle/>
        <a:p>
          <a:endParaRPr lang="it-IT" b="1"/>
        </a:p>
      </dgm:t>
    </dgm:pt>
    <dgm:pt modelId="{BC69A785-69E2-4A12-985F-C2CA42470658}">
      <dgm:prSet phldrT="[Testo]"/>
      <dgm:spPr/>
      <dgm:t>
        <a:bodyPr/>
        <a:lstStyle/>
        <a:p>
          <a:r>
            <a:rPr lang="uk-UA" b="1" noProof="0" dirty="0" smtClean="0">
              <a:latin typeface="+mj-lt"/>
            </a:rPr>
            <a:t>Об’єднайте та</a:t>
          </a:r>
          <a:r>
            <a:rPr lang="en-US" b="1" noProof="0" dirty="0" smtClean="0">
              <a:latin typeface="+mj-lt"/>
            </a:rPr>
            <a:t> </a:t>
          </a:r>
          <a:r>
            <a:rPr lang="ru-RU" b="1" noProof="0" dirty="0" err="1" smtClean="0">
              <a:latin typeface="+mj-lt"/>
            </a:rPr>
            <a:t>просувайте</a:t>
          </a:r>
          <a:r>
            <a:rPr lang="ru-RU" b="1" noProof="0" dirty="0" smtClean="0">
              <a:latin typeface="+mj-lt"/>
            </a:rPr>
            <a:t> вашу </a:t>
          </a:r>
          <a:r>
            <a:rPr lang="ru-RU" b="1" noProof="0" dirty="0" err="1" smtClean="0">
              <a:latin typeface="+mj-lt"/>
            </a:rPr>
            <a:t>ідею</a:t>
          </a:r>
          <a:r>
            <a:rPr lang="ru-RU" b="1" noProof="0" dirty="0" smtClean="0">
              <a:latin typeface="+mj-lt"/>
            </a:rPr>
            <a:t> проекту </a:t>
          </a:r>
          <a:r>
            <a:rPr lang="en-GB" b="1" noProof="0" dirty="0" smtClean="0">
              <a:latin typeface="+mj-lt"/>
            </a:rPr>
            <a:t>!</a:t>
          </a:r>
          <a:endParaRPr lang="en-GB" b="1" noProof="0" dirty="0">
            <a:latin typeface="+mj-lt"/>
          </a:endParaRPr>
        </a:p>
      </dgm:t>
    </dgm:pt>
    <dgm:pt modelId="{26BC8CB9-7933-4A8E-BED2-5B58FF99350D}" type="parTrans" cxnId="{28492328-A466-41CA-8B60-6254A088E724}">
      <dgm:prSet/>
      <dgm:spPr/>
      <dgm:t>
        <a:bodyPr/>
        <a:lstStyle/>
        <a:p>
          <a:endParaRPr lang="it-IT" b="1"/>
        </a:p>
      </dgm:t>
    </dgm:pt>
    <dgm:pt modelId="{9C8A16A9-6F28-43C7-80D4-89D9C6A09059}" type="sibTrans" cxnId="{28492328-A466-41CA-8B60-6254A088E724}">
      <dgm:prSet/>
      <dgm:spPr/>
      <dgm:t>
        <a:bodyPr/>
        <a:lstStyle/>
        <a:p>
          <a:endParaRPr lang="it-IT" b="1"/>
        </a:p>
      </dgm:t>
    </dgm:pt>
    <dgm:pt modelId="{0DF03DF9-07BD-D846-9EC2-B6695953CA88}" type="pres">
      <dgm:prSet presAssocID="{CBAEEEC1-1C28-4836-B576-46498CDA5161}" presName="Name0" presStyleCnt="0">
        <dgm:presLayoutVars>
          <dgm:dir/>
          <dgm:animLvl val="lvl"/>
          <dgm:resizeHandles val="exact"/>
        </dgm:presLayoutVars>
      </dgm:prSet>
      <dgm:spPr/>
      <dgm:t>
        <a:bodyPr/>
        <a:lstStyle/>
        <a:p>
          <a:endParaRPr lang="en-US"/>
        </a:p>
      </dgm:t>
    </dgm:pt>
    <dgm:pt modelId="{583B24B9-FB6D-0242-B9E2-379AC5A867F4}" type="pres">
      <dgm:prSet presAssocID="{BC69A785-69E2-4A12-985F-C2CA42470658}" presName="boxAndChildren" presStyleCnt="0"/>
      <dgm:spPr/>
    </dgm:pt>
    <dgm:pt modelId="{7B5A5707-F7F9-9041-B799-7B12524D4B59}" type="pres">
      <dgm:prSet presAssocID="{BC69A785-69E2-4A12-985F-C2CA42470658}" presName="parentTextBox" presStyleLbl="node1" presStyleIdx="0" presStyleCnt="5"/>
      <dgm:spPr/>
      <dgm:t>
        <a:bodyPr/>
        <a:lstStyle/>
        <a:p>
          <a:endParaRPr lang="en-US"/>
        </a:p>
      </dgm:t>
    </dgm:pt>
    <dgm:pt modelId="{C073ECAC-4D28-624C-95B8-BBE28ED40620}" type="pres">
      <dgm:prSet presAssocID="{917B3290-BCDC-4281-968F-4F93818A6362}" presName="sp" presStyleCnt="0"/>
      <dgm:spPr/>
    </dgm:pt>
    <dgm:pt modelId="{BDD9AD5E-6EFE-3545-AD0D-3CCF9DF2B06C}" type="pres">
      <dgm:prSet presAssocID="{C44CFF58-1F34-4011-A4C9-EF293AB19601}" presName="arrowAndChildren" presStyleCnt="0"/>
      <dgm:spPr/>
    </dgm:pt>
    <dgm:pt modelId="{ADE24820-DE16-B840-83E3-74F80140E6CF}" type="pres">
      <dgm:prSet presAssocID="{C44CFF58-1F34-4011-A4C9-EF293AB19601}" presName="parentTextArrow" presStyleLbl="node1" presStyleIdx="1" presStyleCnt="5"/>
      <dgm:spPr/>
      <dgm:t>
        <a:bodyPr/>
        <a:lstStyle/>
        <a:p>
          <a:endParaRPr lang="en-US"/>
        </a:p>
      </dgm:t>
    </dgm:pt>
    <dgm:pt modelId="{3A302F1D-2F2B-4F47-B8CC-7BFC4B57FBE6}" type="pres">
      <dgm:prSet presAssocID="{1D94E0F4-F538-4B76-9D35-36D69AE9B997}" presName="sp" presStyleCnt="0"/>
      <dgm:spPr/>
    </dgm:pt>
    <dgm:pt modelId="{4325EB36-1CF6-494D-8EE5-4876B53268EE}" type="pres">
      <dgm:prSet presAssocID="{7C4C4C86-DF5E-410B-B7A8-E08D14E2CA15}" presName="arrowAndChildren" presStyleCnt="0"/>
      <dgm:spPr/>
    </dgm:pt>
    <dgm:pt modelId="{4E1CD42E-7A04-124E-BFFC-3DD8ABC7326C}" type="pres">
      <dgm:prSet presAssocID="{7C4C4C86-DF5E-410B-B7A8-E08D14E2CA15}" presName="parentTextArrow" presStyleLbl="node1" presStyleIdx="2" presStyleCnt="5"/>
      <dgm:spPr/>
      <dgm:t>
        <a:bodyPr/>
        <a:lstStyle/>
        <a:p>
          <a:endParaRPr lang="en-US"/>
        </a:p>
      </dgm:t>
    </dgm:pt>
    <dgm:pt modelId="{1E4A0A96-12A6-CE48-B66A-716147B21E93}" type="pres">
      <dgm:prSet presAssocID="{EA8FD122-7041-40AF-9873-64EA343D39F2}" presName="sp" presStyleCnt="0"/>
      <dgm:spPr/>
    </dgm:pt>
    <dgm:pt modelId="{0C34FFC6-B139-EF43-8576-9F7627B4C040}" type="pres">
      <dgm:prSet presAssocID="{4D06EC49-3006-4123-A1CB-904EFDFC0F9B}" presName="arrowAndChildren" presStyleCnt="0"/>
      <dgm:spPr/>
    </dgm:pt>
    <dgm:pt modelId="{1C134816-F92A-7644-9E5F-AFE7A44EE60D}" type="pres">
      <dgm:prSet presAssocID="{4D06EC49-3006-4123-A1CB-904EFDFC0F9B}" presName="parentTextArrow" presStyleLbl="node1" presStyleIdx="3" presStyleCnt="5"/>
      <dgm:spPr/>
      <dgm:t>
        <a:bodyPr/>
        <a:lstStyle/>
        <a:p>
          <a:endParaRPr lang="en-US"/>
        </a:p>
      </dgm:t>
    </dgm:pt>
    <dgm:pt modelId="{B714448B-71F5-B947-8ADB-FD5C6F31AA2B}" type="pres">
      <dgm:prSet presAssocID="{53D07503-7020-4856-9A3B-6FB955B201A8}" presName="sp" presStyleCnt="0"/>
      <dgm:spPr/>
    </dgm:pt>
    <dgm:pt modelId="{173BBD81-F6FD-9D41-AAA6-2A986EED584D}" type="pres">
      <dgm:prSet presAssocID="{7C415BCE-8D46-4325-B39D-0C9C36753F99}" presName="arrowAndChildren" presStyleCnt="0"/>
      <dgm:spPr/>
    </dgm:pt>
    <dgm:pt modelId="{BD126578-6D85-294C-AFAE-281D154F3C7C}" type="pres">
      <dgm:prSet presAssocID="{7C415BCE-8D46-4325-B39D-0C9C36753F99}" presName="parentTextArrow" presStyleLbl="node1" presStyleIdx="4" presStyleCnt="5"/>
      <dgm:spPr/>
      <dgm:t>
        <a:bodyPr/>
        <a:lstStyle/>
        <a:p>
          <a:endParaRPr lang="en-US"/>
        </a:p>
      </dgm:t>
    </dgm:pt>
  </dgm:ptLst>
  <dgm:cxnLst>
    <dgm:cxn modelId="{4B24A3B4-3B16-4416-88AB-D03BE6AB65F2}" type="presOf" srcId="{CBAEEEC1-1C28-4836-B576-46498CDA5161}" destId="{0DF03DF9-07BD-D846-9EC2-B6695953CA88}" srcOrd="0" destOrd="0" presId="urn:microsoft.com/office/officeart/2005/8/layout/process4"/>
    <dgm:cxn modelId="{F762E69A-DC7F-49C7-9CFD-EBAE36083256}" srcId="{CBAEEEC1-1C28-4836-B576-46498CDA5161}" destId="{C44CFF58-1F34-4011-A4C9-EF293AB19601}" srcOrd="3" destOrd="0" parTransId="{978B4B4B-D82F-4A05-8A5C-FA3FC98210D7}" sibTransId="{917B3290-BCDC-4281-968F-4F93818A6362}"/>
    <dgm:cxn modelId="{D1366240-959A-43FE-ACFF-CDB4BE8EE352}" type="presOf" srcId="{7C415BCE-8D46-4325-B39D-0C9C36753F99}" destId="{BD126578-6D85-294C-AFAE-281D154F3C7C}" srcOrd="0" destOrd="0" presId="urn:microsoft.com/office/officeart/2005/8/layout/process4"/>
    <dgm:cxn modelId="{F0D6F63E-F1BD-4258-BF9C-5CBA13540422}" type="presOf" srcId="{BC69A785-69E2-4A12-985F-C2CA42470658}" destId="{7B5A5707-F7F9-9041-B799-7B12524D4B59}" srcOrd="0" destOrd="0" presId="urn:microsoft.com/office/officeart/2005/8/layout/process4"/>
    <dgm:cxn modelId="{236AE9FC-3F48-4294-B111-9B18B78D989A}" srcId="{CBAEEEC1-1C28-4836-B576-46498CDA5161}" destId="{4D06EC49-3006-4123-A1CB-904EFDFC0F9B}" srcOrd="1" destOrd="0" parTransId="{787E9D17-6907-40C8-BD41-AA91ED3248B1}" sibTransId="{EA8FD122-7041-40AF-9873-64EA343D39F2}"/>
    <dgm:cxn modelId="{F0AF3A95-49AD-4669-8964-0564E1E5E13E}" type="presOf" srcId="{C44CFF58-1F34-4011-A4C9-EF293AB19601}" destId="{ADE24820-DE16-B840-83E3-74F80140E6CF}" srcOrd="0" destOrd="0" presId="urn:microsoft.com/office/officeart/2005/8/layout/process4"/>
    <dgm:cxn modelId="{B0F23C3E-2A7B-4DD7-905E-93A006F99725}" srcId="{CBAEEEC1-1C28-4836-B576-46498CDA5161}" destId="{7C4C4C86-DF5E-410B-B7A8-E08D14E2CA15}" srcOrd="2" destOrd="0" parTransId="{34418220-14D9-4201-9813-F0E22FF79FBE}" sibTransId="{1D94E0F4-F538-4B76-9D35-36D69AE9B997}"/>
    <dgm:cxn modelId="{F12EEAA8-C87C-4578-B0D5-907B04CD0A98}" srcId="{CBAEEEC1-1C28-4836-B576-46498CDA5161}" destId="{7C415BCE-8D46-4325-B39D-0C9C36753F99}" srcOrd="0" destOrd="0" parTransId="{EFA8093A-277D-4385-98E5-6AD715A519A0}" sibTransId="{53D07503-7020-4856-9A3B-6FB955B201A8}"/>
    <dgm:cxn modelId="{18C34BE5-1DBA-48C8-B02E-C374920F44D9}" type="presOf" srcId="{4D06EC49-3006-4123-A1CB-904EFDFC0F9B}" destId="{1C134816-F92A-7644-9E5F-AFE7A44EE60D}" srcOrd="0" destOrd="0" presId="urn:microsoft.com/office/officeart/2005/8/layout/process4"/>
    <dgm:cxn modelId="{28492328-A466-41CA-8B60-6254A088E724}" srcId="{CBAEEEC1-1C28-4836-B576-46498CDA5161}" destId="{BC69A785-69E2-4A12-985F-C2CA42470658}" srcOrd="4" destOrd="0" parTransId="{26BC8CB9-7933-4A8E-BED2-5B58FF99350D}" sibTransId="{9C8A16A9-6F28-43C7-80D4-89D9C6A09059}"/>
    <dgm:cxn modelId="{36815552-27C3-4D96-800B-54DE2D6682D2}" type="presOf" srcId="{7C4C4C86-DF5E-410B-B7A8-E08D14E2CA15}" destId="{4E1CD42E-7A04-124E-BFFC-3DD8ABC7326C}" srcOrd="0" destOrd="0" presId="urn:microsoft.com/office/officeart/2005/8/layout/process4"/>
    <dgm:cxn modelId="{041A9FF0-8826-46A8-9F73-79AF0CA7E72F}" type="presParOf" srcId="{0DF03DF9-07BD-D846-9EC2-B6695953CA88}" destId="{583B24B9-FB6D-0242-B9E2-379AC5A867F4}" srcOrd="0" destOrd="0" presId="urn:microsoft.com/office/officeart/2005/8/layout/process4"/>
    <dgm:cxn modelId="{9FE15C10-DE48-4D41-908C-BA2D0DE54923}" type="presParOf" srcId="{583B24B9-FB6D-0242-B9E2-379AC5A867F4}" destId="{7B5A5707-F7F9-9041-B799-7B12524D4B59}" srcOrd="0" destOrd="0" presId="urn:microsoft.com/office/officeart/2005/8/layout/process4"/>
    <dgm:cxn modelId="{82F42375-3849-4774-94FA-6C1BBD6DB459}" type="presParOf" srcId="{0DF03DF9-07BD-D846-9EC2-B6695953CA88}" destId="{C073ECAC-4D28-624C-95B8-BBE28ED40620}" srcOrd="1" destOrd="0" presId="urn:microsoft.com/office/officeart/2005/8/layout/process4"/>
    <dgm:cxn modelId="{34EA2A8A-F02B-445D-A093-F8147B7C7964}" type="presParOf" srcId="{0DF03DF9-07BD-D846-9EC2-B6695953CA88}" destId="{BDD9AD5E-6EFE-3545-AD0D-3CCF9DF2B06C}" srcOrd="2" destOrd="0" presId="urn:microsoft.com/office/officeart/2005/8/layout/process4"/>
    <dgm:cxn modelId="{D12B97DE-5ADA-4E93-84C5-4E81E37AB50D}" type="presParOf" srcId="{BDD9AD5E-6EFE-3545-AD0D-3CCF9DF2B06C}" destId="{ADE24820-DE16-B840-83E3-74F80140E6CF}" srcOrd="0" destOrd="0" presId="urn:microsoft.com/office/officeart/2005/8/layout/process4"/>
    <dgm:cxn modelId="{251D98F2-1D5C-4ADE-A296-8DED64A0EF46}" type="presParOf" srcId="{0DF03DF9-07BD-D846-9EC2-B6695953CA88}" destId="{3A302F1D-2F2B-4F47-B8CC-7BFC4B57FBE6}" srcOrd="3" destOrd="0" presId="urn:microsoft.com/office/officeart/2005/8/layout/process4"/>
    <dgm:cxn modelId="{F18A8C98-0336-48D4-98FD-66172B15FFEC}" type="presParOf" srcId="{0DF03DF9-07BD-D846-9EC2-B6695953CA88}" destId="{4325EB36-1CF6-494D-8EE5-4876B53268EE}" srcOrd="4" destOrd="0" presId="urn:microsoft.com/office/officeart/2005/8/layout/process4"/>
    <dgm:cxn modelId="{FADFDBDE-CA32-4774-957F-0DDAEDFA9D70}" type="presParOf" srcId="{4325EB36-1CF6-494D-8EE5-4876B53268EE}" destId="{4E1CD42E-7A04-124E-BFFC-3DD8ABC7326C}" srcOrd="0" destOrd="0" presId="urn:microsoft.com/office/officeart/2005/8/layout/process4"/>
    <dgm:cxn modelId="{18F2AF68-0E8D-417A-B9AE-594F9880067A}" type="presParOf" srcId="{0DF03DF9-07BD-D846-9EC2-B6695953CA88}" destId="{1E4A0A96-12A6-CE48-B66A-716147B21E93}" srcOrd="5" destOrd="0" presId="urn:microsoft.com/office/officeart/2005/8/layout/process4"/>
    <dgm:cxn modelId="{FD9E276F-AE2F-46FF-8E8B-C7EFF4C99D83}" type="presParOf" srcId="{0DF03DF9-07BD-D846-9EC2-B6695953CA88}" destId="{0C34FFC6-B139-EF43-8576-9F7627B4C040}" srcOrd="6" destOrd="0" presId="urn:microsoft.com/office/officeart/2005/8/layout/process4"/>
    <dgm:cxn modelId="{D4A02057-043F-42BC-8A76-94D6FFA7A38E}" type="presParOf" srcId="{0C34FFC6-B139-EF43-8576-9F7627B4C040}" destId="{1C134816-F92A-7644-9E5F-AFE7A44EE60D}" srcOrd="0" destOrd="0" presId="urn:microsoft.com/office/officeart/2005/8/layout/process4"/>
    <dgm:cxn modelId="{8D021B89-DADE-448B-8B63-1C2C50191E38}" type="presParOf" srcId="{0DF03DF9-07BD-D846-9EC2-B6695953CA88}" destId="{B714448B-71F5-B947-8ADB-FD5C6F31AA2B}" srcOrd="7" destOrd="0" presId="urn:microsoft.com/office/officeart/2005/8/layout/process4"/>
    <dgm:cxn modelId="{29EE9730-495D-4BA7-876F-85E9BBD755E7}" type="presParOf" srcId="{0DF03DF9-07BD-D846-9EC2-B6695953CA88}" destId="{173BBD81-F6FD-9D41-AAA6-2A986EED584D}" srcOrd="8" destOrd="0" presId="urn:microsoft.com/office/officeart/2005/8/layout/process4"/>
    <dgm:cxn modelId="{F0D611DB-4A00-4933-96A4-FC42F4100409}" type="presParOf" srcId="{173BBD81-F6FD-9D41-AAA6-2A986EED584D}" destId="{BD126578-6D85-294C-AFAE-281D154F3C7C}"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D0AFD60-0D03-CE45-B81E-0784E2895ADC}" type="doc">
      <dgm:prSet loTypeId="urn:microsoft.com/office/officeart/2005/8/layout/default#1" loCatId="" qsTypeId="urn:microsoft.com/office/officeart/2005/8/quickstyle/simple4" qsCatId="simple" csTypeId="urn:microsoft.com/office/officeart/2005/8/colors/accent5_5" csCatId="accent5" phldr="1"/>
      <dgm:spPr/>
      <dgm:t>
        <a:bodyPr/>
        <a:lstStyle/>
        <a:p>
          <a:endParaRPr lang="en-US"/>
        </a:p>
      </dgm:t>
    </dgm:pt>
    <dgm:pt modelId="{B425D316-EA43-D146-8D0A-9C63D3954643}">
      <dgm:prSet phldrT="[Text]"/>
      <dgm:spPr/>
      <dgm:t>
        <a:bodyPr/>
        <a:lstStyle/>
        <a:p>
          <a:r>
            <a:rPr lang="uk-UA" b="1" dirty="0" smtClean="0">
              <a:solidFill>
                <a:srgbClr val="000000"/>
              </a:solidFill>
              <a:latin typeface="Century Gothic"/>
              <a:cs typeface="Century Gothic"/>
            </a:rPr>
            <a:t>Хто ще працює у полі діяльності проекту? Чи треба їх залучити</a:t>
          </a:r>
          <a:r>
            <a:rPr lang="en-US" b="1" dirty="0" smtClean="0">
              <a:solidFill>
                <a:srgbClr val="000000"/>
              </a:solidFill>
              <a:latin typeface="Century Gothic"/>
              <a:cs typeface="Century Gothic"/>
            </a:rPr>
            <a:t>?</a:t>
          </a:r>
          <a:endParaRPr lang="en-US" b="1" dirty="0">
            <a:solidFill>
              <a:srgbClr val="000000"/>
            </a:solidFill>
            <a:latin typeface="Century Gothic"/>
            <a:cs typeface="Century Gothic"/>
          </a:endParaRPr>
        </a:p>
      </dgm:t>
    </dgm:pt>
    <dgm:pt modelId="{AC49EDA2-8FBB-E643-8B41-12A6045AD604}" type="parTrans" cxnId="{5D5646CA-31AE-3345-B569-5CC22CFAA5E2}">
      <dgm:prSet/>
      <dgm:spPr/>
      <dgm:t>
        <a:bodyPr/>
        <a:lstStyle/>
        <a:p>
          <a:endParaRPr lang="en-US"/>
        </a:p>
      </dgm:t>
    </dgm:pt>
    <dgm:pt modelId="{063BC9D7-1A05-8D40-8B64-817AE0F469C6}" type="sibTrans" cxnId="{5D5646CA-31AE-3345-B569-5CC22CFAA5E2}">
      <dgm:prSet/>
      <dgm:spPr/>
      <dgm:t>
        <a:bodyPr/>
        <a:lstStyle/>
        <a:p>
          <a:endParaRPr lang="en-US"/>
        </a:p>
      </dgm:t>
    </dgm:pt>
    <dgm:pt modelId="{C5E7C1BB-CF49-864F-BEA2-DD67F553E4DD}">
      <dgm:prSet phldrT="[Text]"/>
      <dgm:spPr/>
      <dgm:t>
        <a:bodyPr/>
        <a:lstStyle/>
        <a:p>
          <a:r>
            <a:rPr lang="uk-UA" b="1" dirty="0" smtClean="0">
              <a:solidFill>
                <a:srgbClr val="000000"/>
              </a:solidFill>
              <a:latin typeface="Century Gothic"/>
              <a:cs typeface="Century Gothic"/>
            </a:rPr>
            <a:t>Хто може якнайкраще просунути ідею проекту </a:t>
          </a:r>
          <a:r>
            <a:rPr lang="en-US" b="1" dirty="0" smtClean="0">
              <a:solidFill>
                <a:srgbClr val="000000"/>
              </a:solidFill>
              <a:latin typeface="Century Gothic"/>
              <a:cs typeface="Century Gothic"/>
            </a:rPr>
            <a:t>,</a:t>
          </a:r>
          <a:r>
            <a:rPr lang="uk-UA" b="1" dirty="0" smtClean="0">
              <a:solidFill>
                <a:srgbClr val="000000"/>
              </a:solidFill>
              <a:latin typeface="Century Gothic"/>
              <a:cs typeface="Century Gothic"/>
            </a:rPr>
            <a:t>донести до відповідальної особи</a:t>
          </a:r>
          <a:r>
            <a:rPr lang="en-US" b="1" dirty="0" smtClean="0">
              <a:solidFill>
                <a:srgbClr val="000000"/>
              </a:solidFill>
              <a:latin typeface="Century Gothic"/>
              <a:cs typeface="Century Gothic"/>
            </a:rPr>
            <a:t>?</a:t>
          </a:r>
          <a:r>
            <a:rPr lang="uk-UA" b="1" dirty="0" smtClean="0">
              <a:solidFill>
                <a:srgbClr val="000000"/>
              </a:solidFill>
              <a:latin typeface="Century Gothic"/>
              <a:cs typeface="Century Gothic"/>
            </a:rPr>
            <a:t>Чи є вони</a:t>
          </a:r>
          <a:r>
            <a:rPr lang="en-US" b="1" dirty="0" smtClean="0">
              <a:solidFill>
                <a:srgbClr val="000000"/>
              </a:solidFill>
              <a:latin typeface="Century Gothic"/>
              <a:cs typeface="Century Gothic"/>
            </a:rPr>
            <a:t>?</a:t>
          </a:r>
          <a:endParaRPr lang="en-US" b="1" dirty="0">
            <a:solidFill>
              <a:srgbClr val="000000"/>
            </a:solidFill>
            <a:latin typeface="Century Gothic"/>
            <a:cs typeface="Century Gothic"/>
          </a:endParaRPr>
        </a:p>
      </dgm:t>
    </dgm:pt>
    <dgm:pt modelId="{A744D1BF-4D8F-AF4D-A59F-8EA65045EEC1}" type="parTrans" cxnId="{D390F65F-2AE1-654C-BFC6-C77C77392F64}">
      <dgm:prSet/>
      <dgm:spPr/>
      <dgm:t>
        <a:bodyPr/>
        <a:lstStyle/>
        <a:p>
          <a:endParaRPr lang="en-US"/>
        </a:p>
      </dgm:t>
    </dgm:pt>
    <dgm:pt modelId="{658A0F51-F899-F147-8C95-8FA7F4DED93F}" type="sibTrans" cxnId="{D390F65F-2AE1-654C-BFC6-C77C77392F64}">
      <dgm:prSet/>
      <dgm:spPr/>
      <dgm:t>
        <a:bodyPr/>
        <a:lstStyle/>
        <a:p>
          <a:endParaRPr lang="en-US"/>
        </a:p>
      </dgm:t>
    </dgm:pt>
    <dgm:pt modelId="{46BBB7D0-0498-E94A-869A-3693A5BCE686}">
      <dgm:prSet phldrT="[Text]"/>
      <dgm:spPr/>
      <dgm:t>
        <a:bodyPr/>
        <a:lstStyle/>
        <a:p>
          <a:r>
            <a:rPr lang="uk-UA" b="1" dirty="0" smtClean="0">
              <a:solidFill>
                <a:srgbClr val="000000"/>
              </a:solidFill>
              <a:latin typeface="Century Gothic"/>
              <a:cs typeface="Century Gothic"/>
            </a:rPr>
            <a:t>Чи здатні партнери проекту донести  меседж до широкої аудиторії</a:t>
          </a:r>
          <a:r>
            <a:rPr lang="en-US" b="1" dirty="0" smtClean="0">
              <a:solidFill>
                <a:srgbClr val="000000"/>
              </a:solidFill>
              <a:latin typeface="Century Gothic"/>
              <a:cs typeface="Century Gothic"/>
            </a:rPr>
            <a:t>?</a:t>
          </a:r>
          <a:r>
            <a:rPr lang="uk-UA" b="1" dirty="0" smtClean="0">
              <a:solidFill>
                <a:srgbClr val="000000"/>
              </a:solidFill>
              <a:latin typeface="Century Gothic"/>
              <a:cs typeface="Century Gothic"/>
            </a:rPr>
            <a:t> Потрібна допомога</a:t>
          </a:r>
          <a:r>
            <a:rPr lang="en-US" b="1" dirty="0" smtClean="0">
              <a:solidFill>
                <a:srgbClr val="000000"/>
              </a:solidFill>
              <a:latin typeface="Century Gothic"/>
              <a:cs typeface="Century Gothic"/>
            </a:rPr>
            <a:t>?</a:t>
          </a:r>
          <a:endParaRPr lang="en-US" b="1" dirty="0">
            <a:solidFill>
              <a:srgbClr val="000000"/>
            </a:solidFill>
            <a:latin typeface="Century Gothic"/>
            <a:cs typeface="Century Gothic"/>
          </a:endParaRPr>
        </a:p>
      </dgm:t>
    </dgm:pt>
    <dgm:pt modelId="{B792A454-AFAE-9741-9102-AD5E47DFC15F}" type="parTrans" cxnId="{54BDCAC3-B657-5941-9556-F371AAEC27F9}">
      <dgm:prSet/>
      <dgm:spPr/>
      <dgm:t>
        <a:bodyPr/>
        <a:lstStyle/>
        <a:p>
          <a:endParaRPr lang="en-US"/>
        </a:p>
      </dgm:t>
    </dgm:pt>
    <dgm:pt modelId="{88FCE7FF-522F-7B48-86EC-6A7FCB26DC4F}" type="sibTrans" cxnId="{54BDCAC3-B657-5941-9556-F371AAEC27F9}">
      <dgm:prSet/>
      <dgm:spPr/>
      <dgm:t>
        <a:bodyPr/>
        <a:lstStyle/>
        <a:p>
          <a:endParaRPr lang="en-US"/>
        </a:p>
      </dgm:t>
    </dgm:pt>
    <dgm:pt modelId="{DC36E60F-B2E7-EA4D-BCC0-C3C64CDC8F2D}">
      <dgm:prSet phldrT="[Text]"/>
      <dgm:spPr/>
      <dgm:t>
        <a:bodyPr/>
        <a:lstStyle/>
        <a:p>
          <a:r>
            <a:rPr lang="uk-UA" b="1" dirty="0" smtClean="0">
              <a:solidFill>
                <a:srgbClr val="000000"/>
              </a:solidFill>
              <a:latin typeface="Century Gothic"/>
              <a:cs typeface="Century Gothic"/>
            </a:rPr>
            <a:t>Чи має цільова аудиторія організоване представництво </a:t>
          </a:r>
          <a:r>
            <a:rPr lang="en-US" b="1" dirty="0" smtClean="0">
              <a:solidFill>
                <a:srgbClr val="000000"/>
              </a:solidFill>
              <a:latin typeface="Century Gothic"/>
              <a:cs typeface="Century Gothic"/>
            </a:rPr>
            <a:t>(</a:t>
          </a:r>
          <a:r>
            <a:rPr lang="uk-UA" b="1" dirty="0" smtClean="0">
              <a:solidFill>
                <a:srgbClr val="000000"/>
              </a:solidFill>
              <a:latin typeface="Century Gothic"/>
              <a:cs typeface="Century Gothic"/>
            </a:rPr>
            <a:t>ГО</a:t>
          </a:r>
          <a:r>
            <a:rPr lang="en-US" b="1" dirty="0" smtClean="0">
              <a:solidFill>
                <a:srgbClr val="000000"/>
              </a:solidFill>
              <a:latin typeface="Century Gothic"/>
              <a:cs typeface="Century Gothic"/>
            </a:rPr>
            <a:t>,</a:t>
          </a:r>
          <a:r>
            <a:rPr lang="uk-UA" b="1" dirty="0" smtClean="0">
              <a:solidFill>
                <a:srgbClr val="000000"/>
              </a:solidFill>
              <a:latin typeface="Century Gothic"/>
              <a:cs typeface="Century Gothic"/>
            </a:rPr>
            <a:t>рада</a:t>
          </a:r>
          <a:r>
            <a:rPr lang="en-US" b="1" dirty="0" smtClean="0">
              <a:solidFill>
                <a:srgbClr val="000000"/>
              </a:solidFill>
              <a:latin typeface="Century Gothic"/>
              <a:cs typeface="Century Gothic"/>
            </a:rPr>
            <a:t>, </a:t>
          </a:r>
          <a:r>
            <a:rPr lang="uk-UA" b="1" dirty="0" smtClean="0">
              <a:solidFill>
                <a:srgbClr val="000000"/>
              </a:solidFill>
              <a:latin typeface="Century Gothic"/>
              <a:cs typeface="Century Gothic"/>
            </a:rPr>
            <a:t>інші</a:t>
          </a:r>
          <a:r>
            <a:rPr lang="en-US" b="1" dirty="0" smtClean="0">
              <a:solidFill>
                <a:srgbClr val="000000"/>
              </a:solidFill>
              <a:latin typeface="Century Gothic"/>
              <a:cs typeface="Century Gothic"/>
            </a:rPr>
            <a:t>)?</a:t>
          </a:r>
          <a:r>
            <a:rPr lang="uk-UA" b="1" dirty="0" smtClean="0">
              <a:solidFill>
                <a:srgbClr val="000000"/>
              </a:solidFill>
              <a:latin typeface="Century Gothic"/>
              <a:cs typeface="Century Gothic"/>
            </a:rPr>
            <a:t>Чи мають вони бути залучені</a:t>
          </a:r>
          <a:r>
            <a:rPr lang="en-US" b="1" dirty="0" smtClean="0">
              <a:solidFill>
                <a:srgbClr val="000000"/>
              </a:solidFill>
              <a:latin typeface="Century Gothic"/>
              <a:cs typeface="Century Gothic"/>
            </a:rPr>
            <a:t>? </a:t>
          </a:r>
          <a:endParaRPr lang="en-US" b="1" dirty="0">
            <a:solidFill>
              <a:srgbClr val="000000"/>
            </a:solidFill>
            <a:latin typeface="Century Gothic"/>
            <a:cs typeface="Century Gothic"/>
          </a:endParaRPr>
        </a:p>
      </dgm:t>
    </dgm:pt>
    <dgm:pt modelId="{B7032D56-7D58-374F-A9D0-F4C879FEF66E}" type="parTrans" cxnId="{EADC2279-F1A0-0E46-9EB2-ED18BCE177A8}">
      <dgm:prSet/>
      <dgm:spPr/>
      <dgm:t>
        <a:bodyPr/>
        <a:lstStyle/>
        <a:p>
          <a:endParaRPr lang="en-US"/>
        </a:p>
      </dgm:t>
    </dgm:pt>
    <dgm:pt modelId="{E1A9F1CE-17EE-8C45-BDC7-62DAED838A79}" type="sibTrans" cxnId="{EADC2279-F1A0-0E46-9EB2-ED18BCE177A8}">
      <dgm:prSet/>
      <dgm:spPr/>
      <dgm:t>
        <a:bodyPr/>
        <a:lstStyle/>
        <a:p>
          <a:endParaRPr lang="en-US"/>
        </a:p>
      </dgm:t>
    </dgm:pt>
    <dgm:pt modelId="{C906B364-8B6C-9640-9E39-78BAB3C46AA9}">
      <dgm:prSet phldrT="[Text]"/>
      <dgm:spPr/>
      <dgm:t>
        <a:bodyPr/>
        <a:lstStyle/>
        <a:p>
          <a:r>
            <a:rPr lang="uk-UA" b="1" dirty="0" smtClean="0">
              <a:solidFill>
                <a:srgbClr val="000000"/>
              </a:solidFill>
              <a:latin typeface="Century Gothic"/>
              <a:cs typeface="Century Gothic"/>
            </a:rPr>
            <a:t>Чи достатній внесок партнерів проекту для його реалізації</a:t>
          </a:r>
          <a:r>
            <a:rPr lang="en-US" b="1" dirty="0" smtClean="0">
              <a:solidFill>
                <a:srgbClr val="000000"/>
              </a:solidFill>
              <a:latin typeface="Century Gothic"/>
              <a:cs typeface="Century Gothic"/>
            </a:rPr>
            <a:t>?</a:t>
          </a:r>
          <a:r>
            <a:rPr lang="uk-UA" b="1" dirty="0" smtClean="0">
              <a:solidFill>
                <a:srgbClr val="000000"/>
              </a:solidFill>
              <a:latin typeface="Century Gothic"/>
              <a:cs typeface="Century Gothic"/>
            </a:rPr>
            <a:t>Чи усі на своїх місцях</a:t>
          </a:r>
          <a:r>
            <a:rPr lang="en-US" b="1" dirty="0" smtClean="0">
              <a:solidFill>
                <a:srgbClr val="000000"/>
              </a:solidFill>
              <a:latin typeface="Century Gothic"/>
              <a:cs typeface="Century Gothic"/>
            </a:rPr>
            <a:t>?</a:t>
          </a:r>
          <a:endParaRPr lang="en-US" b="1" dirty="0">
            <a:solidFill>
              <a:srgbClr val="000000"/>
            </a:solidFill>
            <a:latin typeface="Century Gothic"/>
            <a:cs typeface="Century Gothic"/>
          </a:endParaRPr>
        </a:p>
      </dgm:t>
    </dgm:pt>
    <dgm:pt modelId="{F0EF4274-783D-1243-A8DE-1B1239BFEC3B}" type="parTrans" cxnId="{7952667D-E402-6447-AE76-C1655AA2B274}">
      <dgm:prSet/>
      <dgm:spPr/>
      <dgm:t>
        <a:bodyPr/>
        <a:lstStyle/>
        <a:p>
          <a:endParaRPr lang="en-US"/>
        </a:p>
      </dgm:t>
    </dgm:pt>
    <dgm:pt modelId="{D063C5ED-C590-2E49-A076-6DB2506F1176}" type="sibTrans" cxnId="{7952667D-E402-6447-AE76-C1655AA2B274}">
      <dgm:prSet/>
      <dgm:spPr/>
      <dgm:t>
        <a:bodyPr/>
        <a:lstStyle/>
        <a:p>
          <a:endParaRPr lang="en-US"/>
        </a:p>
      </dgm:t>
    </dgm:pt>
    <dgm:pt modelId="{3637B6B4-465C-E34F-9A2A-F0B7886EA4B3}" type="pres">
      <dgm:prSet presAssocID="{ED0AFD60-0D03-CE45-B81E-0784E2895ADC}" presName="diagram" presStyleCnt="0">
        <dgm:presLayoutVars>
          <dgm:dir/>
          <dgm:resizeHandles val="exact"/>
        </dgm:presLayoutVars>
      </dgm:prSet>
      <dgm:spPr/>
      <dgm:t>
        <a:bodyPr/>
        <a:lstStyle/>
        <a:p>
          <a:endParaRPr lang="en-US"/>
        </a:p>
      </dgm:t>
    </dgm:pt>
    <dgm:pt modelId="{D93D495F-8F64-5448-8805-BF1BC203861A}" type="pres">
      <dgm:prSet presAssocID="{B425D316-EA43-D146-8D0A-9C63D3954643}" presName="node" presStyleLbl="node1" presStyleIdx="0" presStyleCnt="5" custScaleY="133457">
        <dgm:presLayoutVars>
          <dgm:bulletEnabled val="1"/>
        </dgm:presLayoutVars>
      </dgm:prSet>
      <dgm:spPr/>
      <dgm:t>
        <a:bodyPr/>
        <a:lstStyle/>
        <a:p>
          <a:endParaRPr lang="en-US"/>
        </a:p>
      </dgm:t>
    </dgm:pt>
    <dgm:pt modelId="{130973D7-B29E-DE4A-8538-382DC4BCFAD6}" type="pres">
      <dgm:prSet presAssocID="{063BC9D7-1A05-8D40-8B64-817AE0F469C6}" presName="sibTrans" presStyleCnt="0"/>
      <dgm:spPr/>
    </dgm:pt>
    <dgm:pt modelId="{A8516121-0E88-E746-A613-868671EE64DC}" type="pres">
      <dgm:prSet presAssocID="{C5E7C1BB-CF49-864F-BEA2-DD67F553E4DD}" presName="node" presStyleLbl="node1" presStyleIdx="1" presStyleCnt="5" custScaleY="133457">
        <dgm:presLayoutVars>
          <dgm:bulletEnabled val="1"/>
        </dgm:presLayoutVars>
      </dgm:prSet>
      <dgm:spPr/>
      <dgm:t>
        <a:bodyPr/>
        <a:lstStyle/>
        <a:p>
          <a:endParaRPr lang="en-US"/>
        </a:p>
      </dgm:t>
    </dgm:pt>
    <dgm:pt modelId="{6DDBBC18-47C1-614E-B105-14AB1C94141F}" type="pres">
      <dgm:prSet presAssocID="{658A0F51-F899-F147-8C95-8FA7F4DED93F}" presName="sibTrans" presStyleCnt="0"/>
      <dgm:spPr/>
    </dgm:pt>
    <dgm:pt modelId="{B2ACA7AE-8F49-9542-AAF1-67057CC79BC1}" type="pres">
      <dgm:prSet presAssocID="{46BBB7D0-0498-E94A-869A-3693A5BCE686}" presName="node" presStyleLbl="node1" presStyleIdx="2" presStyleCnt="5" custScaleY="133457">
        <dgm:presLayoutVars>
          <dgm:bulletEnabled val="1"/>
        </dgm:presLayoutVars>
      </dgm:prSet>
      <dgm:spPr/>
      <dgm:t>
        <a:bodyPr/>
        <a:lstStyle/>
        <a:p>
          <a:endParaRPr lang="en-US"/>
        </a:p>
      </dgm:t>
    </dgm:pt>
    <dgm:pt modelId="{84911105-8F43-7049-98B7-46EFBF7E3F6F}" type="pres">
      <dgm:prSet presAssocID="{88FCE7FF-522F-7B48-86EC-6A7FCB26DC4F}" presName="sibTrans" presStyleCnt="0"/>
      <dgm:spPr/>
    </dgm:pt>
    <dgm:pt modelId="{192655AB-07EF-E741-BBED-8628A1D6E057}" type="pres">
      <dgm:prSet presAssocID="{DC36E60F-B2E7-EA4D-BCC0-C3C64CDC8F2D}" presName="node" presStyleLbl="node1" presStyleIdx="3" presStyleCnt="5" custScaleX="113333">
        <dgm:presLayoutVars>
          <dgm:bulletEnabled val="1"/>
        </dgm:presLayoutVars>
      </dgm:prSet>
      <dgm:spPr/>
      <dgm:t>
        <a:bodyPr/>
        <a:lstStyle/>
        <a:p>
          <a:endParaRPr lang="en-US"/>
        </a:p>
      </dgm:t>
    </dgm:pt>
    <dgm:pt modelId="{AEE08781-41F5-9046-9653-7384E7E47E1D}" type="pres">
      <dgm:prSet presAssocID="{E1A9F1CE-17EE-8C45-BDC7-62DAED838A79}" presName="sibTrans" presStyleCnt="0"/>
      <dgm:spPr/>
    </dgm:pt>
    <dgm:pt modelId="{6BB0320B-F600-8F43-8617-800DDB6F4731}" type="pres">
      <dgm:prSet presAssocID="{C906B364-8B6C-9640-9E39-78BAB3C46AA9}" presName="node" presStyleLbl="node1" presStyleIdx="4" presStyleCnt="5" custScaleX="143334">
        <dgm:presLayoutVars>
          <dgm:bulletEnabled val="1"/>
        </dgm:presLayoutVars>
      </dgm:prSet>
      <dgm:spPr/>
      <dgm:t>
        <a:bodyPr/>
        <a:lstStyle/>
        <a:p>
          <a:endParaRPr lang="en-US"/>
        </a:p>
      </dgm:t>
    </dgm:pt>
  </dgm:ptLst>
  <dgm:cxnLst>
    <dgm:cxn modelId="{F6544F49-854F-418C-94C9-E5385FB36E31}" type="presOf" srcId="{C906B364-8B6C-9640-9E39-78BAB3C46AA9}" destId="{6BB0320B-F600-8F43-8617-800DDB6F4731}" srcOrd="0" destOrd="0" presId="urn:microsoft.com/office/officeart/2005/8/layout/default#1"/>
    <dgm:cxn modelId="{54BDCAC3-B657-5941-9556-F371AAEC27F9}" srcId="{ED0AFD60-0D03-CE45-B81E-0784E2895ADC}" destId="{46BBB7D0-0498-E94A-869A-3693A5BCE686}" srcOrd="2" destOrd="0" parTransId="{B792A454-AFAE-9741-9102-AD5E47DFC15F}" sibTransId="{88FCE7FF-522F-7B48-86EC-6A7FCB26DC4F}"/>
    <dgm:cxn modelId="{5D5646CA-31AE-3345-B569-5CC22CFAA5E2}" srcId="{ED0AFD60-0D03-CE45-B81E-0784E2895ADC}" destId="{B425D316-EA43-D146-8D0A-9C63D3954643}" srcOrd="0" destOrd="0" parTransId="{AC49EDA2-8FBB-E643-8B41-12A6045AD604}" sibTransId="{063BC9D7-1A05-8D40-8B64-817AE0F469C6}"/>
    <dgm:cxn modelId="{EADC2279-F1A0-0E46-9EB2-ED18BCE177A8}" srcId="{ED0AFD60-0D03-CE45-B81E-0784E2895ADC}" destId="{DC36E60F-B2E7-EA4D-BCC0-C3C64CDC8F2D}" srcOrd="3" destOrd="0" parTransId="{B7032D56-7D58-374F-A9D0-F4C879FEF66E}" sibTransId="{E1A9F1CE-17EE-8C45-BDC7-62DAED838A79}"/>
    <dgm:cxn modelId="{7952667D-E402-6447-AE76-C1655AA2B274}" srcId="{ED0AFD60-0D03-CE45-B81E-0784E2895ADC}" destId="{C906B364-8B6C-9640-9E39-78BAB3C46AA9}" srcOrd="4" destOrd="0" parTransId="{F0EF4274-783D-1243-A8DE-1B1239BFEC3B}" sibTransId="{D063C5ED-C590-2E49-A076-6DB2506F1176}"/>
    <dgm:cxn modelId="{093C6237-ECA3-4172-84A3-7A44E4EA286F}" type="presOf" srcId="{46BBB7D0-0498-E94A-869A-3693A5BCE686}" destId="{B2ACA7AE-8F49-9542-AAF1-67057CC79BC1}" srcOrd="0" destOrd="0" presId="urn:microsoft.com/office/officeart/2005/8/layout/default#1"/>
    <dgm:cxn modelId="{FE4D2743-A33D-441F-AE00-71E1872CB067}" type="presOf" srcId="{C5E7C1BB-CF49-864F-BEA2-DD67F553E4DD}" destId="{A8516121-0E88-E746-A613-868671EE64DC}" srcOrd="0" destOrd="0" presId="urn:microsoft.com/office/officeart/2005/8/layout/default#1"/>
    <dgm:cxn modelId="{3C8B909A-1F5E-44EB-9372-66E9FA7EC15C}" type="presOf" srcId="{B425D316-EA43-D146-8D0A-9C63D3954643}" destId="{D93D495F-8F64-5448-8805-BF1BC203861A}" srcOrd="0" destOrd="0" presId="urn:microsoft.com/office/officeart/2005/8/layout/default#1"/>
    <dgm:cxn modelId="{652FC30E-FE03-4FB5-8A51-56BF564A1AE2}" type="presOf" srcId="{DC36E60F-B2E7-EA4D-BCC0-C3C64CDC8F2D}" destId="{192655AB-07EF-E741-BBED-8628A1D6E057}" srcOrd="0" destOrd="0" presId="urn:microsoft.com/office/officeart/2005/8/layout/default#1"/>
    <dgm:cxn modelId="{3273DA9C-0834-4492-B817-9A13C2EA9EE8}" type="presOf" srcId="{ED0AFD60-0D03-CE45-B81E-0784E2895ADC}" destId="{3637B6B4-465C-E34F-9A2A-F0B7886EA4B3}" srcOrd="0" destOrd="0" presId="urn:microsoft.com/office/officeart/2005/8/layout/default#1"/>
    <dgm:cxn modelId="{D390F65F-2AE1-654C-BFC6-C77C77392F64}" srcId="{ED0AFD60-0D03-CE45-B81E-0784E2895ADC}" destId="{C5E7C1BB-CF49-864F-BEA2-DD67F553E4DD}" srcOrd="1" destOrd="0" parTransId="{A744D1BF-4D8F-AF4D-A59F-8EA65045EEC1}" sibTransId="{658A0F51-F899-F147-8C95-8FA7F4DED93F}"/>
    <dgm:cxn modelId="{73BF8214-E0BA-4191-9653-1BF214ECD6F8}" type="presParOf" srcId="{3637B6B4-465C-E34F-9A2A-F0B7886EA4B3}" destId="{D93D495F-8F64-5448-8805-BF1BC203861A}" srcOrd="0" destOrd="0" presId="urn:microsoft.com/office/officeart/2005/8/layout/default#1"/>
    <dgm:cxn modelId="{A5C90CCD-C1F2-4C73-9BC9-F6DAF5292743}" type="presParOf" srcId="{3637B6B4-465C-E34F-9A2A-F0B7886EA4B3}" destId="{130973D7-B29E-DE4A-8538-382DC4BCFAD6}" srcOrd="1" destOrd="0" presId="urn:microsoft.com/office/officeart/2005/8/layout/default#1"/>
    <dgm:cxn modelId="{4BFCDDF0-62E6-4618-9E5D-99F8B77E9C26}" type="presParOf" srcId="{3637B6B4-465C-E34F-9A2A-F0B7886EA4B3}" destId="{A8516121-0E88-E746-A613-868671EE64DC}" srcOrd="2" destOrd="0" presId="urn:microsoft.com/office/officeart/2005/8/layout/default#1"/>
    <dgm:cxn modelId="{72B013DF-8323-4A2F-993E-6276C977E181}" type="presParOf" srcId="{3637B6B4-465C-E34F-9A2A-F0B7886EA4B3}" destId="{6DDBBC18-47C1-614E-B105-14AB1C94141F}" srcOrd="3" destOrd="0" presId="urn:microsoft.com/office/officeart/2005/8/layout/default#1"/>
    <dgm:cxn modelId="{350C05E7-E6DD-46B5-8DD2-B9632AE09319}" type="presParOf" srcId="{3637B6B4-465C-E34F-9A2A-F0B7886EA4B3}" destId="{B2ACA7AE-8F49-9542-AAF1-67057CC79BC1}" srcOrd="4" destOrd="0" presId="urn:microsoft.com/office/officeart/2005/8/layout/default#1"/>
    <dgm:cxn modelId="{8346D6C4-D377-4649-A776-A558D94D5C2B}" type="presParOf" srcId="{3637B6B4-465C-E34F-9A2A-F0B7886EA4B3}" destId="{84911105-8F43-7049-98B7-46EFBF7E3F6F}" srcOrd="5" destOrd="0" presId="urn:microsoft.com/office/officeart/2005/8/layout/default#1"/>
    <dgm:cxn modelId="{7A92288A-1A5A-444F-828A-86855379D88F}" type="presParOf" srcId="{3637B6B4-465C-E34F-9A2A-F0B7886EA4B3}" destId="{192655AB-07EF-E741-BBED-8628A1D6E057}" srcOrd="6" destOrd="0" presId="urn:microsoft.com/office/officeart/2005/8/layout/default#1"/>
    <dgm:cxn modelId="{E8587C88-1B9F-41EE-AE25-7B5AD284F6B9}" type="presParOf" srcId="{3637B6B4-465C-E34F-9A2A-F0B7886EA4B3}" destId="{AEE08781-41F5-9046-9653-7384E7E47E1D}" srcOrd="7" destOrd="0" presId="urn:microsoft.com/office/officeart/2005/8/layout/default#1"/>
    <dgm:cxn modelId="{F92D3969-C2A2-48C0-9CD9-76B67312F4AD}" type="presParOf" srcId="{3637B6B4-465C-E34F-9A2A-F0B7886EA4B3}" destId="{6BB0320B-F600-8F43-8617-800DDB6F4731}" srcOrd="8"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CB42AB-26B9-324F-8E3E-F1535D0AB485}">
      <dsp:nvSpPr>
        <dsp:cNvPr id="0" name=""/>
        <dsp:cNvSpPr/>
      </dsp:nvSpPr>
      <dsp:spPr>
        <a:xfrm rot="5400000">
          <a:off x="1959460" y="1027066"/>
          <a:ext cx="1606808" cy="193558"/>
        </a:xfrm>
        <a:prstGeom prst="rect">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11B495D-4126-9E4F-9EFA-1BA1A832F8FB}">
      <dsp:nvSpPr>
        <dsp:cNvPr id="0" name=""/>
        <dsp:cNvSpPr/>
      </dsp:nvSpPr>
      <dsp:spPr>
        <a:xfrm>
          <a:off x="2329645" y="2418"/>
          <a:ext cx="2150649" cy="129038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uk-UA" sz="1800" b="1" kern="1200" noProof="0" dirty="0" smtClean="0">
              <a:latin typeface="Century Gothic" pitchFamily="34" charset="0"/>
            </a:rPr>
            <a:t>Попередній</a:t>
          </a:r>
          <a:r>
            <a:rPr lang="uk-UA" sz="1800" b="1" kern="1200" baseline="0" noProof="0" dirty="0" smtClean="0">
              <a:latin typeface="Century Gothic" pitchFamily="34" charset="0"/>
            </a:rPr>
            <a:t> досвід</a:t>
          </a:r>
          <a:endParaRPr lang="en-GB" sz="1800" b="1" kern="1200" noProof="0" dirty="0">
            <a:latin typeface="Century Gothic" pitchFamily="34" charset="0"/>
          </a:endParaRPr>
        </a:p>
      </dsp:txBody>
      <dsp:txXfrm>
        <a:off x="2367439" y="40212"/>
        <a:ext cx="2075061" cy="1214801"/>
      </dsp:txXfrm>
    </dsp:sp>
    <dsp:sp modelId="{9EC19F7E-949C-794A-9AAE-50B95A7B977D}">
      <dsp:nvSpPr>
        <dsp:cNvPr id="0" name=""/>
        <dsp:cNvSpPr/>
      </dsp:nvSpPr>
      <dsp:spPr>
        <a:xfrm rot="5400000">
          <a:off x="1959460" y="2640052"/>
          <a:ext cx="1606808" cy="193558"/>
        </a:xfrm>
        <a:prstGeom prst="rect">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AA03197-B8D0-4F46-A787-E8EDB501C55D}">
      <dsp:nvSpPr>
        <dsp:cNvPr id="0" name=""/>
        <dsp:cNvSpPr/>
      </dsp:nvSpPr>
      <dsp:spPr>
        <a:xfrm>
          <a:off x="2329645" y="1615405"/>
          <a:ext cx="2150649" cy="129038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uk-UA" sz="1800" b="1" kern="1200" noProof="0" dirty="0" smtClean="0">
              <a:latin typeface="Century Gothic" pitchFamily="34" charset="0"/>
            </a:rPr>
            <a:t>Мова</a:t>
          </a:r>
          <a:endParaRPr lang="en-GB" sz="1800" b="1" kern="1200" noProof="0" dirty="0">
            <a:latin typeface="Century Gothic" pitchFamily="34" charset="0"/>
          </a:endParaRPr>
        </a:p>
      </dsp:txBody>
      <dsp:txXfrm>
        <a:off x="2367439" y="1653199"/>
        <a:ext cx="2075061" cy="1214801"/>
      </dsp:txXfrm>
    </dsp:sp>
    <dsp:sp modelId="{E26FFC9D-FD35-0E43-A5A9-12B06324213C}">
      <dsp:nvSpPr>
        <dsp:cNvPr id="0" name=""/>
        <dsp:cNvSpPr/>
      </dsp:nvSpPr>
      <dsp:spPr>
        <a:xfrm>
          <a:off x="2765954" y="3446546"/>
          <a:ext cx="2854184" cy="193558"/>
        </a:xfrm>
        <a:prstGeom prst="rect">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32C0FC6-184E-4241-A6D3-1782DDC48FEA}">
      <dsp:nvSpPr>
        <dsp:cNvPr id="0" name=""/>
        <dsp:cNvSpPr/>
      </dsp:nvSpPr>
      <dsp:spPr>
        <a:xfrm>
          <a:off x="2329645" y="3228392"/>
          <a:ext cx="2150649" cy="1290389"/>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uk-UA" sz="1800" b="1" kern="1200" noProof="0" dirty="0" smtClean="0">
              <a:latin typeface="Century Gothic" pitchFamily="34" charset="0"/>
            </a:rPr>
            <a:t>Стиль</a:t>
          </a:r>
          <a:r>
            <a:rPr lang="uk-UA" sz="1800" b="1" kern="1200" baseline="0" noProof="0" dirty="0" smtClean="0">
              <a:latin typeface="Century Gothic" pitchFamily="34" charset="0"/>
            </a:rPr>
            <a:t> роботи</a:t>
          </a:r>
          <a:endParaRPr lang="en-GB" sz="1800" b="1" kern="1200" noProof="0" dirty="0">
            <a:latin typeface="Century Gothic" pitchFamily="34" charset="0"/>
          </a:endParaRPr>
        </a:p>
      </dsp:txBody>
      <dsp:txXfrm>
        <a:off x="2367439" y="3266186"/>
        <a:ext cx="2075061" cy="1214801"/>
      </dsp:txXfrm>
    </dsp:sp>
    <dsp:sp modelId="{C44AFB7E-5ACC-FD49-BA59-5DD9A6BE1DD7}">
      <dsp:nvSpPr>
        <dsp:cNvPr id="0" name=""/>
        <dsp:cNvSpPr/>
      </dsp:nvSpPr>
      <dsp:spPr>
        <a:xfrm rot="16200000">
          <a:off x="4819824" y="2640052"/>
          <a:ext cx="1606808" cy="193558"/>
        </a:xfrm>
        <a:prstGeom prst="rect">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B4AA04-623C-494D-9DA4-DDD000281A69}">
      <dsp:nvSpPr>
        <dsp:cNvPr id="0" name=""/>
        <dsp:cNvSpPr/>
      </dsp:nvSpPr>
      <dsp:spPr>
        <a:xfrm>
          <a:off x="5190008" y="3228392"/>
          <a:ext cx="2150649" cy="1290389"/>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uk-UA" sz="1800" b="1" kern="1200" noProof="0" dirty="0" smtClean="0">
              <a:latin typeface="Century Gothic" pitchFamily="34" charset="0"/>
            </a:rPr>
            <a:t>Різні</a:t>
          </a:r>
          <a:r>
            <a:rPr lang="uk-UA" sz="1800" b="1" kern="1200" baseline="0" noProof="0" dirty="0" smtClean="0">
              <a:latin typeface="Century Gothic" pitchFamily="34" charset="0"/>
            </a:rPr>
            <a:t> структури</a:t>
          </a:r>
          <a:endParaRPr lang="en-GB" sz="1800" b="1" kern="1200" noProof="0" dirty="0">
            <a:latin typeface="Century Gothic" pitchFamily="34" charset="0"/>
          </a:endParaRPr>
        </a:p>
      </dsp:txBody>
      <dsp:txXfrm>
        <a:off x="5227802" y="3266186"/>
        <a:ext cx="2075061" cy="1214801"/>
      </dsp:txXfrm>
    </dsp:sp>
    <dsp:sp modelId="{953B386C-F0BB-964C-A686-E0AF1BA08918}">
      <dsp:nvSpPr>
        <dsp:cNvPr id="0" name=""/>
        <dsp:cNvSpPr/>
      </dsp:nvSpPr>
      <dsp:spPr>
        <a:xfrm rot="16200000">
          <a:off x="4819824" y="1027066"/>
          <a:ext cx="1606808" cy="193558"/>
        </a:xfrm>
        <a:prstGeom prst="rect">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1893A45-8BF4-D64C-9289-599E727F547A}">
      <dsp:nvSpPr>
        <dsp:cNvPr id="0" name=""/>
        <dsp:cNvSpPr/>
      </dsp:nvSpPr>
      <dsp:spPr>
        <a:xfrm>
          <a:off x="5190008" y="1615405"/>
          <a:ext cx="2150649" cy="1290389"/>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uk-UA" sz="1800" b="1" kern="1200" noProof="0" dirty="0" smtClean="0">
              <a:latin typeface="Century Gothic" pitchFamily="34" charset="0"/>
            </a:rPr>
            <a:t>Процес</a:t>
          </a:r>
          <a:r>
            <a:rPr lang="uk-UA" sz="1800" b="1" kern="1200" baseline="0" noProof="0" dirty="0" smtClean="0">
              <a:latin typeface="Century Gothic" pitchFamily="34" charset="0"/>
            </a:rPr>
            <a:t> прийняття рішення</a:t>
          </a:r>
          <a:endParaRPr lang="en-GB" sz="1800" b="1" kern="1200" noProof="0" dirty="0">
            <a:latin typeface="Century Gothic" pitchFamily="34" charset="0"/>
          </a:endParaRPr>
        </a:p>
      </dsp:txBody>
      <dsp:txXfrm>
        <a:off x="5227802" y="1653199"/>
        <a:ext cx="2075061" cy="1214801"/>
      </dsp:txXfrm>
    </dsp:sp>
    <dsp:sp modelId="{D4DFA315-97D2-A242-ABA3-FA3389CE6279}">
      <dsp:nvSpPr>
        <dsp:cNvPr id="0" name=""/>
        <dsp:cNvSpPr/>
      </dsp:nvSpPr>
      <dsp:spPr>
        <a:xfrm rot="21597094">
          <a:off x="5626316" y="219366"/>
          <a:ext cx="2854185" cy="193558"/>
        </a:xfrm>
        <a:prstGeom prst="rect">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2D88FBC-D1CC-CB47-AAC6-97936D849FDE}">
      <dsp:nvSpPr>
        <dsp:cNvPr id="0" name=""/>
        <dsp:cNvSpPr/>
      </dsp:nvSpPr>
      <dsp:spPr>
        <a:xfrm>
          <a:off x="5190008" y="2418"/>
          <a:ext cx="2150649" cy="129038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uk-UA" sz="1800" b="1" kern="1200" noProof="0" dirty="0" smtClean="0">
              <a:latin typeface="Century Gothic" pitchFamily="34" charset="0"/>
            </a:rPr>
            <a:t>Культура</a:t>
          </a:r>
          <a:endParaRPr lang="en-GB" sz="1800" b="1" kern="1200" noProof="0" dirty="0">
            <a:latin typeface="Century Gothic" pitchFamily="34" charset="0"/>
          </a:endParaRPr>
        </a:p>
      </dsp:txBody>
      <dsp:txXfrm>
        <a:off x="5227802" y="40212"/>
        <a:ext cx="2075061" cy="1214801"/>
      </dsp:txXfrm>
    </dsp:sp>
    <dsp:sp modelId="{82C409D3-CC02-5F47-83AF-18F9487776D4}">
      <dsp:nvSpPr>
        <dsp:cNvPr id="0" name=""/>
        <dsp:cNvSpPr/>
      </dsp:nvSpPr>
      <dsp:spPr>
        <a:xfrm rot="5400000">
          <a:off x="7678980" y="1025859"/>
          <a:ext cx="1609221" cy="193558"/>
        </a:xfrm>
        <a:prstGeom prst="rect">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0223508-4FB0-564B-8711-4B28775FB234}">
      <dsp:nvSpPr>
        <dsp:cNvPr id="0" name=""/>
        <dsp:cNvSpPr/>
      </dsp:nvSpPr>
      <dsp:spPr>
        <a:xfrm>
          <a:off x="8050372" y="5"/>
          <a:ext cx="2150649" cy="129038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uk-UA" sz="1800" b="1" kern="1200" noProof="0" smtClean="0">
              <a:latin typeface="Century Gothic" pitchFamily="34" charset="0"/>
            </a:rPr>
            <a:t>Система довіри</a:t>
          </a:r>
          <a:endParaRPr lang="en-GB" sz="1800" b="1" kern="1200" noProof="0" dirty="0">
            <a:latin typeface="Century Gothic" pitchFamily="34" charset="0"/>
          </a:endParaRPr>
        </a:p>
      </dsp:txBody>
      <dsp:txXfrm>
        <a:off x="8088166" y="37799"/>
        <a:ext cx="2075061" cy="1214801"/>
      </dsp:txXfrm>
    </dsp:sp>
    <dsp:sp modelId="{64B4F36B-14C5-9044-8A0D-AAA9508F5431}">
      <dsp:nvSpPr>
        <dsp:cNvPr id="0" name=""/>
        <dsp:cNvSpPr/>
      </dsp:nvSpPr>
      <dsp:spPr>
        <a:xfrm>
          <a:off x="8050372" y="1615405"/>
          <a:ext cx="2150649" cy="1290389"/>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uk-UA" sz="1800" b="1" kern="1200" noProof="0" dirty="0" smtClean="0">
              <a:latin typeface="Century Gothic" pitchFamily="34" charset="0"/>
            </a:rPr>
            <a:t>Правила</a:t>
          </a:r>
          <a:r>
            <a:rPr lang="uk-UA" sz="1800" b="1" kern="1200" baseline="0" noProof="0" dirty="0" smtClean="0">
              <a:latin typeface="Century Gothic" pitchFamily="34" charset="0"/>
            </a:rPr>
            <a:t> і процедури</a:t>
          </a:r>
          <a:endParaRPr lang="en-GB" sz="1800" b="1" kern="1200" noProof="0" dirty="0">
            <a:latin typeface="Century Gothic" pitchFamily="34" charset="0"/>
          </a:endParaRPr>
        </a:p>
      </dsp:txBody>
      <dsp:txXfrm>
        <a:off x="8088166" y="1653199"/>
        <a:ext cx="2075061" cy="12148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5A5707-F7F9-9041-B799-7B12524D4B59}">
      <dsp:nvSpPr>
        <dsp:cNvPr id="0" name=""/>
        <dsp:cNvSpPr/>
      </dsp:nvSpPr>
      <dsp:spPr>
        <a:xfrm>
          <a:off x="0" y="4656704"/>
          <a:ext cx="9906000" cy="76397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uk-UA" sz="2000" b="1" kern="1200" noProof="0" dirty="0" smtClean="0">
              <a:latin typeface="+mj-lt"/>
            </a:rPr>
            <a:t>Об’єднайте та</a:t>
          </a:r>
          <a:r>
            <a:rPr lang="en-US" sz="2000" b="1" kern="1200" noProof="0" dirty="0" smtClean="0">
              <a:latin typeface="+mj-lt"/>
            </a:rPr>
            <a:t> </a:t>
          </a:r>
          <a:r>
            <a:rPr lang="ru-RU" sz="2000" b="1" kern="1200" noProof="0" dirty="0" err="1" smtClean="0">
              <a:latin typeface="+mj-lt"/>
            </a:rPr>
            <a:t>просувайте</a:t>
          </a:r>
          <a:r>
            <a:rPr lang="ru-RU" sz="2000" b="1" kern="1200" noProof="0" dirty="0" smtClean="0">
              <a:latin typeface="+mj-lt"/>
            </a:rPr>
            <a:t> вашу </a:t>
          </a:r>
          <a:r>
            <a:rPr lang="ru-RU" sz="2000" b="1" kern="1200" noProof="0" dirty="0" err="1" smtClean="0">
              <a:latin typeface="+mj-lt"/>
            </a:rPr>
            <a:t>ідею</a:t>
          </a:r>
          <a:r>
            <a:rPr lang="ru-RU" sz="2000" b="1" kern="1200" noProof="0" dirty="0" smtClean="0">
              <a:latin typeface="+mj-lt"/>
            </a:rPr>
            <a:t> проекту </a:t>
          </a:r>
          <a:r>
            <a:rPr lang="en-GB" sz="2000" b="1" kern="1200" noProof="0" dirty="0" smtClean="0">
              <a:latin typeface="+mj-lt"/>
            </a:rPr>
            <a:t>!</a:t>
          </a:r>
          <a:endParaRPr lang="en-GB" sz="2000" b="1" kern="1200" noProof="0" dirty="0">
            <a:latin typeface="+mj-lt"/>
          </a:endParaRPr>
        </a:p>
      </dsp:txBody>
      <dsp:txXfrm>
        <a:off x="0" y="4656704"/>
        <a:ext cx="9906000" cy="763971"/>
      </dsp:txXfrm>
    </dsp:sp>
    <dsp:sp modelId="{ADE24820-DE16-B840-83E3-74F80140E6CF}">
      <dsp:nvSpPr>
        <dsp:cNvPr id="0" name=""/>
        <dsp:cNvSpPr/>
      </dsp:nvSpPr>
      <dsp:spPr>
        <a:xfrm rot="10800000">
          <a:off x="0" y="3493176"/>
          <a:ext cx="9906000" cy="1174987"/>
        </a:xfrm>
        <a:prstGeom prst="upArrowCallou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uk-UA" sz="2000" b="1" kern="1200" noProof="0" dirty="0" smtClean="0">
              <a:latin typeface="+mj-lt"/>
            </a:rPr>
            <a:t>Чи є ваш пошук чітким і спрямований на зацікавлених у цьому </a:t>
          </a:r>
          <a:endParaRPr lang="en-GB" sz="2000" b="1" kern="1200" noProof="0" dirty="0">
            <a:latin typeface="+mj-lt"/>
          </a:endParaRPr>
        </a:p>
      </dsp:txBody>
      <dsp:txXfrm rot="10800000">
        <a:off x="0" y="3493176"/>
        <a:ext cx="9906000" cy="763471"/>
      </dsp:txXfrm>
    </dsp:sp>
    <dsp:sp modelId="{4E1CD42E-7A04-124E-BFFC-3DD8ABC7326C}">
      <dsp:nvSpPr>
        <dsp:cNvPr id="0" name=""/>
        <dsp:cNvSpPr/>
      </dsp:nvSpPr>
      <dsp:spPr>
        <a:xfrm rot="10800000">
          <a:off x="0" y="2329648"/>
          <a:ext cx="9906000" cy="1174987"/>
        </a:xfrm>
        <a:prstGeom prst="upArrowCallou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uk-UA" sz="2000" b="1" kern="1200" noProof="0" dirty="0" smtClean="0">
              <a:latin typeface="+mj-lt"/>
            </a:rPr>
            <a:t>Опитайте</a:t>
          </a:r>
          <a:r>
            <a:rPr lang="en-GB" sz="2000" b="1" kern="1200" noProof="0" dirty="0" smtClean="0">
              <a:latin typeface="+mj-lt"/>
            </a:rPr>
            <a:t> </a:t>
          </a:r>
          <a:r>
            <a:rPr lang="uk-UA" sz="2000" b="1" kern="1200" noProof="0" dirty="0" smtClean="0">
              <a:latin typeface="+mj-lt"/>
            </a:rPr>
            <a:t>ваших партнерів ,головні організації</a:t>
          </a:r>
          <a:r>
            <a:rPr lang="en-GB" sz="2000" b="1" kern="1200" noProof="0" dirty="0" smtClean="0">
              <a:latin typeface="+mj-lt"/>
            </a:rPr>
            <a:t>, </a:t>
          </a:r>
          <a:r>
            <a:rPr lang="uk-UA" sz="2000" b="1" kern="1200" noProof="0" dirty="0" smtClean="0">
              <a:latin typeface="+mj-lt"/>
            </a:rPr>
            <a:t>інших учасників сектору</a:t>
          </a:r>
          <a:endParaRPr lang="en-GB" sz="2000" b="1" kern="1200" noProof="0" dirty="0">
            <a:latin typeface="+mj-lt"/>
          </a:endParaRPr>
        </a:p>
      </dsp:txBody>
      <dsp:txXfrm rot="10800000">
        <a:off x="0" y="2329648"/>
        <a:ext cx="9906000" cy="763471"/>
      </dsp:txXfrm>
    </dsp:sp>
    <dsp:sp modelId="{1C134816-F92A-7644-9E5F-AFE7A44EE60D}">
      <dsp:nvSpPr>
        <dsp:cNvPr id="0" name=""/>
        <dsp:cNvSpPr/>
      </dsp:nvSpPr>
      <dsp:spPr>
        <a:xfrm rot="10800000">
          <a:off x="0" y="1166120"/>
          <a:ext cx="9906000" cy="1174987"/>
        </a:xfrm>
        <a:prstGeom prst="upArrowCallou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uk-UA" sz="2000" b="1" kern="1200" noProof="0" dirty="0" smtClean="0">
              <a:latin typeface="+mj-lt"/>
            </a:rPr>
            <a:t>Визначте тип організації, яка вам потрібна</a:t>
          </a:r>
          <a:endParaRPr lang="en-GB" sz="2000" b="1" kern="1200" noProof="0" dirty="0">
            <a:latin typeface="+mj-lt"/>
          </a:endParaRPr>
        </a:p>
      </dsp:txBody>
      <dsp:txXfrm rot="10800000">
        <a:off x="0" y="1166120"/>
        <a:ext cx="9906000" cy="763471"/>
      </dsp:txXfrm>
    </dsp:sp>
    <dsp:sp modelId="{BD126578-6D85-294C-AFAE-281D154F3C7C}">
      <dsp:nvSpPr>
        <dsp:cNvPr id="0" name=""/>
        <dsp:cNvSpPr/>
      </dsp:nvSpPr>
      <dsp:spPr>
        <a:xfrm rot="10800000">
          <a:off x="0" y="2592"/>
          <a:ext cx="9906000" cy="1174987"/>
        </a:xfrm>
        <a:prstGeom prst="upArrowCallou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uk-UA" sz="2000" b="1" kern="1200" noProof="0" dirty="0" smtClean="0">
              <a:latin typeface="+mj-lt"/>
            </a:rPr>
            <a:t>Визначте</a:t>
          </a:r>
          <a:r>
            <a:rPr lang="en-GB" sz="2000" b="1" kern="1200" noProof="0" dirty="0" smtClean="0">
              <a:latin typeface="+mj-lt"/>
            </a:rPr>
            <a:t> </a:t>
          </a:r>
          <a:r>
            <a:rPr lang="uk-UA" sz="2000" b="1" kern="1200" noProof="0" dirty="0" smtClean="0">
              <a:latin typeface="+mj-lt"/>
            </a:rPr>
            <a:t>тематичний профіль партнера</a:t>
          </a:r>
          <a:endParaRPr lang="en-GB" sz="2000" b="1" kern="1200" noProof="0" dirty="0">
            <a:latin typeface="+mj-lt"/>
          </a:endParaRPr>
        </a:p>
      </dsp:txBody>
      <dsp:txXfrm rot="10800000">
        <a:off x="0" y="2592"/>
        <a:ext cx="9906000" cy="7634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3D495F-8F64-5448-8805-BF1BC203861A}">
      <dsp:nvSpPr>
        <dsp:cNvPr id="0" name=""/>
        <dsp:cNvSpPr/>
      </dsp:nvSpPr>
      <dsp:spPr>
        <a:xfrm>
          <a:off x="0" y="157928"/>
          <a:ext cx="2926292" cy="2343205"/>
        </a:xfrm>
        <a:prstGeom prst="rect">
          <a:avLst/>
        </a:prstGeom>
        <a:gradFill rotWithShape="0">
          <a:gsLst>
            <a:gs pos="0">
              <a:schemeClr val="accent5">
                <a:alpha val="90000"/>
                <a:hueOff val="0"/>
                <a:satOff val="0"/>
                <a:lumOff val="0"/>
                <a:alphaOff val="0"/>
                <a:satMod val="103000"/>
                <a:lumMod val="102000"/>
                <a:tint val="94000"/>
              </a:schemeClr>
            </a:gs>
            <a:gs pos="50000">
              <a:schemeClr val="accent5">
                <a:alpha val="90000"/>
                <a:hueOff val="0"/>
                <a:satOff val="0"/>
                <a:lumOff val="0"/>
                <a:alphaOff val="0"/>
                <a:satMod val="110000"/>
                <a:lumMod val="100000"/>
                <a:shade val="100000"/>
              </a:schemeClr>
            </a:gs>
            <a:gs pos="100000">
              <a:schemeClr val="accent5">
                <a:alpha val="9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uk-UA" sz="1900" b="1" kern="1200" dirty="0" smtClean="0">
              <a:solidFill>
                <a:srgbClr val="000000"/>
              </a:solidFill>
              <a:latin typeface="Century Gothic"/>
              <a:cs typeface="Century Gothic"/>
            </a:rPr>
            <a:t>Хто ще працює у полі діяльності проекту? Чи треба їх залучити</a:t>
          </a:r>
          <a:r>
            <a:rPr lang="en-US" sz="1900" b="1" kern="1200" dirty="0" smtClean="0">
              <a:solidFill>
                <a:srgbClr val="000000"/>
              </a:solidFill>
              <a:latin typeface="Century Gothic"/>
              <a:cs typeface="Century Gothic"/>
            </a:rPr>
            <a:t>?</a:t>
          </a:r>
          <a:endParaRPr lang="en-US" sz="1900" b="1" kern="1200" dirty="0">
            <a:solidFill>
              <a:srgbClr val="000000"/>
            </a:solidFill>
            <a:latin typeface="Century Gothic"/>
            <a:cs typeface="Century Gothic"/>
          </a:endParaRPr>
        </a:p>
      </dsp:txBody>
      <dsp:txXfrm>
        <a:off x="0" y="157928"/>
        <a:ext cx="2926292" cy="2343205"/>
      </dsp:txXfrm>
    </dsp:sp>
    <dsp:sp modelId="{A8516121-0E88-E746-A613-868671EE64DC}">
      <dsp:nvSpPr>
        <dsp:cNvPr id="0" name=""/>
        <dsp:cNvSpPr/>
      </dsp:nvSpPr>
      <dsp:spPr>
        <a:xfrm>
          <a:off x="3218921" y="157928"/>
          <a:ext cx="2926292" cy="2343205"/>
        </a:xfrm>
        <a:prstGeom prst="rect">
          <a:avLst/>
        </a:prstGeom>
        <a:gradFill rotWithShape="0">
          <a:gsLst>
            <a:gs pos="0">
              <a:schemeClr val="accent5">
                <a:alpha val="90000"/>
                <a:hueOff val="0"/>
                <a:satOff val="0"/>
                <a:lumOff val="0"/>
                <a:alphaOff val="-10000"/>
                <a:satMod val="103000"/>
                <a:lumMod val="102000"/>
                <a:tint val="94000"/>
              </a:schemeClr>
            </a:gs>
            <a:gs pos="50000">
              <a:schemeClr val="accent5">
                <a:alpha val="90000"/>
                <a:hueOff val="0"/>
                <a:satOff val="0"/>
                <a:lumOff val="0"/>
                <a:alphaOff val="-10000"/>
                <a:satMod val="110000"/>
                <a:lumMod val="100000"/>
                <a:shade val="100000"/>
              </a:schemeClr>
            </a:gs>
            <a:gs pos="100000">
              <a:schemeClr val="accent5">
                <a:alpha val="90000"/>
                <a:hueOff val="0"/>
                <a:satOff val="0"/>
                <a:lumOff val="0"/>
                <a:alphaOff val="-1000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uk-UA" sz="1900" b="1" kern="1200" dirty="0" smtClean="0">
              <a:solidFill>
                <a:srgbClr val="000000"/>
              </a:solidFill>
              <a:latin typeface="Century Gothic"/>
              <a:cs typeface="Century Gothic"/>
            </a:rPr>
            <a:t>Хто може якнайкраще просунути ідею проекту </a:t>
          </a:r>
          <a:r>
            <a:rPr lang="en-US" sz="1900" b="1" kern="1200" dirty="0" smtClean="0">
              <a:solidFill>
                <a:srgbClr val="000000"/>
              </a:solidFill>
              <a:latin typeface="Century Gothic"/>
              <a:cs typeface="Century Gothic"/>
            </a:rPr>
            <a:t>,</a:t>
          </a:r>
          <a:r>
            <a:rPr lang="uk-UA" sz="1900" b="1" kern="1200" dirty="0" smtClean="0">
              <a:solidFill>
                <a:srgbClr val="000000"/>
              </a:solidFill>
              <a:latin typeface="Century Gothic"/>
              <a:cs typeface="Century Gothic"/>
            </a:rPr>
            <a:t>донести до відповідальної особи</a:t>
          </a:r>
          <a:r>
            <a:rPr lang="en-US" sz="1900" b="1" kern="1200" dirty="0" smtClean="0">
              <a:solidFill>
                <a:srgbClr val="000000"/>
              </a:solidFill>
              <a:latin typeface="Century Gothic"/>
              <a:cs typeface="Century Gothic"/>
            </a:rPr>
            <a:t>?</a:t>
          </a:r>
          <a:r>
            <a:rPr lang="uk-UA" sz="1900" b="1" kern="1200" dirty="0" smtClean="0">
              <a:solidFill>
                <a:srgbClr val="000000"/>
              </a:solidFill>
              <a:latin typeface="Century Gothic"/>
              <a:cs typeface="Century Gothic"/>
            </a:rPr>
            <a:t>Чи є вони</a:t>
          </a:r>
          <a:r>
            <a:rPr lang="en-US" sz="1900" b="1" kern="1200" dirty="0" smtClean="0">
              <a:solidFill>
                <a:srgbClr val="000000"/>
              </a:solidFill>
              <a:latin typeface="Century Gothic"/>
              <a:cs typeface="Century Gothic"/>
            </a:rPr>
            <a:t>?</a:t>
          </a:r>
          <a:endParaRPr lang="en-US" sz="1900" b="1" kern="1200" dirty="0">
            <a:solidFill>
              <a:srgbClr val="000000"/>
            </a:solidFill>
            <a:latin typeface="Century Gothic"/>
            <a:cs typeface="Century Gothic"/>
          </a:endParaRPr>
        </a:p>
      </dsp:txBody>
      <dsp:txXfrm>
        <a:off x="3218921" y="157928"/>
        <a:ext cx="2926292" cy="2343205"/>
      </dsp:txXfrm>
    </dsp:sp>
    <dsp:sp modelId="{B2ACA7AE-8F49-9542-AAF1-67057CC79BC1}">
      <dsp:nvSpPr>
        <dsp:cNvPr id="0" name=""/>
        <dsp:cNvSpPr/>
      </dsp:nvSpPr>
      <dsp:spPr>
        <a:xfrm>
          <a:off x="6437842" y="157928"/>
          <a:ext cx="2926292" cy="2343205"/>
        </a:xfrm>
        <a:prstGeom prst="rect">
          <a:avLst/>
        </a:prstGeom>
        <a:gradFill rotWithShape="0">
          <a:gsLst>
            <a:gs pos="0">
              <a:schemeClr val="accent5">
                <a:alpha val="90000"/>
                <a:hueOff val="0"/>
                <a:satOff val="0"/>
                <a:lumOff val="0"/>
                <a:alphaOff val="-20000"/>
                <a:satMod val="103000"/>
                <a:lumMod val="102000"/>
                <a:tint val="94000"/>
              </a:schemeClr>
            </a:gs>
            <a:gs pos="50000">
              <a:schemeClr val="accent5">
                <a:alpha val="90000"/>
                <a:hueOff val="0"/>
                <a:satOff val="0"/>
                <a:lumOff val="0"/>
                <a:alphaOff val="-20000"/>
                <a:satMod val="110000"/>
                <a:lumMod val="100000"/>
                <a:shade val="100000"/>
              </a:schemeClr>
            </a:gs>
            <a:gs pos="100000">
              <a:schemeClr val="accent5">
                <a:alpha val="90000"/>
                <a:hueOff val="0"/>
                <a:satOff val="0"/>
                <a:lumOff val="0"/>
                <a:alphaOff val="-2000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uk-UA" sz="1900" b="1" kern="1200" dirty="0" smtClean="0">
              <a:solidFill>
                <a:srgbClr val="000000"/>
              </a:solidFill>
              <a:latin typeface="Century Gothic"/>
              <a:cs typeface="Century Gothic"/>
            </a:rPr>
            <a:t>Чи здатні партнери проекту донести  меседж до широкої аудиторії</a:t>
          </a:r>
          <a:r>
            <a:rPr lang="en-US" sz="1900" b="1" kern="1200" dirty="0" smtClean="0">
              <a:solidFill>
                <a:srgbClr val="000000"/>
              </a:solidFill>
              <a:latin typeface="Century Gothic"/>
              <a:cs typeface="Century Gothic"/>
            </a:rPr>
            <a:t>?</a:t>
          </a:r>
          <a:r>
            <a:rPr lang="uk-UA" sz="1900" b="1" kern="1200" dirty="0" smtClean="0">
              <a:solidFill>
                <a:srgbClr val="000000"/>
              </a:solidFill>
              <a:latin typeface="Century Gothic"/>
              <a:cs typeface="Century Gothic"/>
            </a:rPr>
            <a:t> Потрібна допомога</a:t>
          </a:r>
          <a:r>
            <a:rPr lang="en-US" sz="1900" b="1" kern="1200" dirty="0" smtClean="0">
              <a:solidFill>
                <a:srgbClr val="000000"/>
              </a:solidFill>
              <a:latin typeface="Century Gothic"/>
              <a:cs typeface="Century Gothic"/>
            </a:rPr>
            <a:t>?</a:t>
          </a:r>
          <a:endParaRPr lang="en-US" sz="1900" b="1" kern="1200" dirty="0">
            <a:solidFill>
              <a:srgbClr val="000000"/>
            </a:solidFill>
            <a:latin typeface="Century Gothic"/>
            <a:cs typeface="Century Gothic"/>
          </a:endParaRPr>
        </a:p>
      </dsp:txBody>
      <dsp:txXfrm>
        <a:off x="6437842" y="157928"/>
        <a:ext cx="2926292" cy="2343205"/>
      </dsp:txXfrm>
    </dsp:sp>
    <dsp:sp modelId="{192655AB-07EF-E741-BBED-8628A1D6E057}">
      <dsp:nvSpPr>
        <dsp:cNvPr id="0" name=""/>
        <dsp:cNvSpPr/>
      </dsp:nvSpPr>
      <dsp:spPr>
        <a:xfrm>
          <a:off x="780339" y="2793762"/>
          <a:ext cx="3316454" cy="1755775"/>
        </a:xfrm>
        <a:prstGeom prst="rect">
          <a:avLst/>
        </a:prstGeom>
        <a:gradFill rotWithShape="0">
          <a:gsLst>
            <a:gs pos="0">
              <a:schemeClr val="accent5">
                <a:alpha val="90000"/>
                <a:hueOff val="0"/>
                <a:satOff val="0"/>
                <a:lumOff val="0"/>
                <a:alphaOff val="-30000"/>
                <a:satMod val="103000"/>
                <a:lumMod val="102000"/>
                <a:tint val="94000"/>
              </a:schemeClr>
            </a:gs>
            <a:gs pos="50000">
              <a:schemeClr val="accent5">
                <a:alpha val="90000"/>
                <a:hueOff val="0"/>
                <a:satOff val="0"/>
                <a:lumOff val="0"/>
                <a:alphaOff val="-30000"/>
                <a:satMod val="110000"/>
                <a:lumMod val="100000"/>
                <a:shade val="100000"/>
              </a:schemeClr>
            </a:gs>
            <a:gs pos="100000">
              <a:schemeClr val="accent5">
                <a:alpha val="90000"/>
                <a:hueOff val="0"/>
                <a:satOff val="0"/>
                <a:lumOff val="0"/>
                <a:alphaOff val="-3000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uk-UA" sz="1900" b="1" kern="1200" dirty="0" smtClean="0">
              <a:solidFill>
                <a:srgbClr val="000000"/>
              </a:solidFill>
              <a:latin typeface="Century Gothic"/>
              <a:cs typeface="Century Gothic"/>
            </a:rPr>
            <a:t>Чи має цільова аудиторія організоване представництво </a:t>
          </a:r>
          <a:r>
            <a:rPr lang="en-US" sz="1900" b="1" kern="1200" dirty="0" smtClean="0">
              <a:solidFill>
                <a:srgbClr val="000000"/>
              </a:solidFill>
              <a:latin typeface="Century Gothic"/>
              <a:cs typeface="Century Gothic"/>
            </a:rPr>
            <a:t>(</a:t>
          </a:r>
          <a:r>
            <a:rPr lang="uk-UA" sz="1900" b="1" kern="1200" dirty="0" smtClean="0">
              <a:solidFill>
                <a:srgbClr val="000000"/>
              </a:solidFill>
              <a:latin typeface="Century Gothic"/>
              <a:cs typeface="Century Gothic"/>
            </a:rPr>
            <a:t>ГО</a:t>
          </a:r>
          <a:r>
            <a:rPr lang="en-US" sz="1900" b="1" kern="1200" dirty="0" smtClean="0">
              <a:solidFill>
                <a:srgbClr val="000000"/>
              </a:solidFill>
              <a:latin typeface="Century Gothic"/>
              <a:cs typeface="Century Gothic"/>
            </a:rPr>
            <a:t>,</a:t>
          </a:r>
          <a:r>
            <a:rPr lang="uk-UA" sz="1900" b="1" kern="1200" dirty="0" smtClean="0">
              <a:solidFill>
                <a:srgbClr val="000000"/>
              </a:solidFill>
              <a:latin typeface="Century Gothic"/>
              <a:cs typeface="Century Gothic"/>
            </a:rPr>
            <a:t>рада</a:t>
          </a:r>
          <a:r>
            <a:rPr lang="en-US" sz="1900" b="1" kern="1200" dirty="0" smtClean="0">
              <a:solidFill>
                <a:srgbClr val="000000"/>
              </a:solidFill>
              <a:latin typeface="Century Gothic"/>
              <a:cs typeface="Century Gothic"/>
            </a:rPr>
            <a:t>, </a:t>
          </a:r>
          <a:r>
            <a:rPr lang="uk-UA" sz="1900" b="1" kern="1200" dirty="0" smtClean="0">
              <a:solidFill>
                <a:srgbClr val="000000"/>
              </a:solidFill>
              <a:latin typeface="Century Gothic"/>
              <a:cs typeface="Century Gothic"/>
            </a:rPr>
            <a:t>інші</a:t>
          </a:r>
          <a:r>
            <a:rPr lang="en-US" sz="1900" b="1" kern="1200" dirty="0" smtClean="0">
              <a:solidFill>
                <a:srgbClr val="000000"/>
              </a:solidFill>
              <a:latin typeface="Century Gothic"/>
              <a:cs typeface="Century Gothic"/>
            </a:rPr>
            <a:t>)?</a:t>
          </a:r>
          <a:r>
            <a:rPr lang="uk-UA" sz="1900" b="1" kern="1200" dirty="0" smtClean="0">
              <a:solidFill>
                <a:srgbClr val="000000"/>
              </a:solidFill>
              <a:latin typeface="Century Gothic"/>
              <a:cs typeface="Century Gothic"/>
            </a:rPr>
            <a:t>Чи мають вони бути залучені</a:t>
          </a:r>
          <a:r>
            <a:rPr lang="en-US" sz="1900" b="1" kern="1200" dirty="0" smtClean="0">
              <a:solidFill>
                <a:srgbClr val="000000"/>
              </a:solidFill>
              <a:latin typeface="Century Gothic"/>
              <a:cs typeface="Century Gothic"/>
            </a:rPr>
            <a:t>? </a:t>
          </a:r>
          <a:endParaRPr lang="en-US" sz="1900" b="1" kern="1200" dirty="0">
            <a:solidFill>
              <a:srgbClr val="000000"/>
            </a:solidFill>
            <a:latin typeface="Century Gothic"/>
            <a:cs typeface="Century Gothic"/>
          </a:endParaRPr>
        </a:p>
      </dsp:txBody>
      <dsp:txXfrm>
        <a:off x="780339" y="2793762"/>
        <a:ext cx="3316454" cy="1755775"/>
      </dsp:txXfrm>
    </dsp:sp>
    <dsp:sp modelId="{6BB0320B-F600-8F43-8617-800DDB6F4731}">
      <dsp:nvSpPr>
        <dsp:cNvPr id="0" name=""/>
        <dsp:cNvSpPr/>
      </dsp:nvSpPr>
      <dsp:spPr>
        <a:xfrm>
          <a:off x="4389423" y="2793762"/>
          <a:ext cx="4194371" cy="1755775"/>
        </a:xfrm>
        <a:prstGeom prst="rect">
          <a:avLst/>
        </a:prstGeom>
        <a:gradFill rotWithShape="0">
          <a:gsLst>
            <a:gs pos="0">
              <a:schemeClr val="accent5">
                <a:alpha val="90000"/>
                <a:hueOff val="0"/>
                <a:satOff val="0"/>
                <a:lumOff val="0"/>
                <a:alphaOff val="-40000"/>
                <a:satMod val="103000"/>
                <a:lumMod val="102000"/>
                <a:tint val="94000"/>
              </a:schemeClr>
            </a:gs>
            <a:gs pos="50000">
              <a:schemeClr val="accent5">
                <a:alpha val="90000"/>
                <a:hueOff val="0"/>
                <a:satOff val="0"/>
                <a:lumOff val="0"/>
                <a:alphaOff val="-40000"/>
                <a:satMod val="110000"/>
                <a:lumMod val="100000"/>
                <a:shade val="100000"/>
              </a:schemeClr>
            </a:gs>
            <a:gs pos="100000">
              <a:schemeClr val="accent5">
                <a:alpha val="90000"/>
                <a:hueOff val="0"/>
                <a:satOff val="0"/>
                <a:lumOff val="0"/>
                <a:alphaOff val="-4000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uk-UA" sz="1900" b="1" kern="1200" dirty="0" smtClean="0">
              <a:solidFill>
                <a:srgbClr val="000000"/>
              </a:solidFill>
              <a:latin typeface="Century Gothic"/>
              <a:cs typeface="Century Gothic"/>
            </a:rPr>
            <a:t>Чи достатній внесок партнерів проекту для його реалізації</a:t>
          </a:r>
          <a:r>
            <a:rPr lang="en-US" sz="1900" b="1" kern="1200" dirty="0" smtClean="0">
              <a:solidFill>
                <a:srgbClr val="000000"/>
              </a:solidFill>
              <a:latin typeface="Century Gothic"/>
              <a:cs typeface="Century Gothic"/>
            </a:rPr>
            <a:t>?</a:t>
          </a:r>
          <a:r>
            <a:rPr lang="uk-UA" sz="1900" b="1" kern="1200" dirty="0" smtClean="0">
              <a:solidFill>
                <a:srgbClr val="000000"/>
              </a:solidFill>
              <a:latin typeface="Century Gothic"/>
              <a:cs typeface="Century Gothic"/>
            </a:rPr>
            <a:t>Чи усі на своїх місцях</a:t>
          </a:r>
          <a:r>
            <a:rPr lang="en-US" sz="1900" b="1" kern="1200" dirty="0" smtClean="0">
              <a:solidFill>
                <a:srgbClr val="000000"/>
              </a:solidFill>
              <a:latin typeface="Century Gothic"/>
              <a:cs typeface="Century Gothic"/>
            </a:rPr>
            <a:t>?</a:t>
          </a:r>
          <a:endParaRPr lang="en-US" sz="1900" b="1" kern="1200" dirty="0">
            <a:solidFill>
              <a:srgbClr val="000000"/>
            </a:solidFill>
            <a:latin typeface="Century Gothic"/>
            <a:cs typeface="Century Gothic"/>
          </a:endParaRPr>
        </a:p>
      </dsp:txBody>
      <dsp:txXfrm>
        <a:off x="4389423" y="2793762"/>
        <a:ext cx="4194371" cy="1755775"/>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E95BE5-1591-AD44-AE80-38ADA788D1CF}" type="datetimeFigureOut">
              <a:rPr lang="en-US" smtClean="0"/>
              <a:pPr/>
              <a:t>2/20/2017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Click to edit Master text styles</a:t>
            </a:r>
          </a:p>
          <a:p>
            <a:pPr lvl="1"/>
            <a:r>
              <a:rPr lang="fi-FI"/>
              <a:t>Second level</a:t>
            </a:r>
          </a:p>
          <a:p>
            <a:pPr lvl="2"/>
            <a:r>
              <a:rPr lang="fi-FI"/>
              <a:t>Third level</a:t>
            </a:r>
          </a:p>
          <a:p>
            <a:pPr lvl="3"/>
            <a:r>
              <a:rPr lang="fi-FI"/>
              <a:t>Fourth level</a:t>
            </a:r>
          </a:p>
          <a:p>
            <a:pPr lvl="4"/>
            <a:r>
              <a:rPr lang="fi-FI"/>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4620A6-3106-3D41-BF4A-81770CEB1EC1}" type="slidenum">
              <a:rPr lang="en-US" smtClean="0"/>
              <a:pPr/>
              <a:t>‹#›</a:t>
            </a:fld>
            <a:endParaRPr lang="en-US"/>
          </a:p>
        </p:txBody>
      </p:sp>
    </p:spTree>
    <p:extLst>
      <p:ext uri="{BB962C8B-B14F-4D97-AF65-F5344CB8AC3E}">
        <p14:creationId xmlns:p14="http://schemas.microsoft.com/office/powerpoint/2010/main" val="16746637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en-GB" noProof="0" dirty="0"/>
              <a:t>During the intro to the session, a clarification</a:t>
            </a:r>
            <a:r>
              <a:rPr lang="en-GB" baseline="0" noProof="0" dirty="0"/>
              <a:t> on the terminology needs to be provided: applicant and project partner are terms used “before the grant contract”, whereas the lead beneficiary and the beneficiaries are the ones implementing the approved project after the grant contract is signed.</a:t>
            </a:r>
            <a:endParaRPr lang="en-GB" noProof="0" dirty="0"/>
          </a:p>
        </p:txBody>
      </p:sp>
      <p:sp>
        <p:nvSpPr>
          <p:cNvPr id="4" name="Segnaposto numero diapositiva 3"/>
          <p:cNvSpPr>
            <a:spLocks noGrp="1"/>
          </p:cNvSpPr>
          <p:nvPr>
            <p:ph type="sldNum" sz="quarter" idx="10"/>
          </p:nvPr>
        </p:nvSpPr>
        <p:spPr/>
        <p:txBody>
          <a:bodyPr/>
          <a:lstStyle/>
          <a:p>
            <a:fld id="{EF4620A6-3106-3D41-BF4A-81770CEB1EC1}" type="slidenum">
              <a:rPr lang="en-US" smtClean="0"/>
              <a:pPr/>
              <a:t>1</a:t>
            </a:fld>
            <a:endParaRPr lang="en-US"/>
          </a:p>
        </p:txBody>
      </p:sp>
    </p:spTree>
    <p:extLst>
      <p:ext uri="{BB962C8B-B14F-4D97-AF65-F5344CB8AC3E}">
        <p14:creationId xmlns:p14="http://schemas.microsoft.com/office/powerpoint/2010/main" val="2843725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4620A6-3106-3D41-BF4A-81770CEB1EC1}" type="slidenum">
              <a:rPr lang="en-US" smtClean="0"/>
              <a:pPr/>
              <a:t>10</a:t>
            </a:fld>
            <a:endParaRPr lang="en-US"/>
          </a:p>
        </p:txBody>
      </p:sp>
    </p:spTree>
    <p:extLst>
      <p:ext uri="{BB962C8B-B14F-4D97-AF65-F5344CB8AC3E}">
        <p14:creationId xmlns:p14="http://schemas.microsoft.com/office/powerpoint/2010/main" val="9000428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b="0" dirty="0" smtClean="0">
                <a:solidFill>
                  <a:srgbClr val="993366"/>
                </a:solidFill>
              </a:rPr>
              <a:t>І</a:t>
            </a:r>
            <a:r>
              <a:rPr lang="uk-UA" b="0" baseline="0" dirty="0" smtClean="0">
                <a:solidFill>
                  <a:srgbClr val="993366"/>
                </a:solidFill>
              </a:rPr>
              <a:t> знову</a:t>
            </a:r>
            <a:r>
              <a:rPr lang="lv-LV" b="0" dirty="0" smtClean="0">
                <a:solidFill>
                  <a:srgbClr val="993366"/>
                </a:solidFill>
              </a:rPr>
              <a:t>, </a:t>
            </a:r>
            <a:r>
              <a:rPr lang="ru-RU" b="0" dirty="0" err="1" smtClean="0">
                <a:solidFill>
                  <a:srgbClr val="993366"/>
                </a:solidFill>
              </a:rPr>
              <a:t>представника</a:t>
            </a:r>
            <a:r>
              <a:rPr lang="ru-RU" b="0" baseline="0" dirty="0" smtClean="0">
                <a:solidFill>
                  <a:srgbClr val="993366"/>
                </a:solidFill>
              </a:rPr>
              <a:t> </a:t>
            </a:r>
            <a:r>
              <a:rPr lang="ru-RU" b="0" baseline="0" dirty="0" err="1" smtClean="0">
                <a:solidFill>
                  <a:srgbClr val="993366"/>
                </a:solidFill>
              </a:rPr>
              <a:t>можуть</a:t>
            </a:r>
            <a:r>
              <a:rPr lang="ru-RU" b="0" baseline="0" dirty="0" smtClean="0">
                <a:solidFill>
                  <a:srgbClr val="993366"/>
                </a:solidFill>
              </a:rPr>
              <a:t> </a:t>
            </a:r>
            <a:r>
              <a:rPr lang="ru-RU" b="0" baseline="0" dirty="0" err="1" smtClean="0">
                <a:solidFill>
                  <a:srgbClr val="993366"/>
                </a:solidFill>
              </a:rPr>
              <a:t>запитати</a:t>
            </a:r>
            <a:r>
              <a:rPr lang="ru-RU" b="0" baseline="0" dirty="0" smtClean="0">
                <a:solidFill>
                  <a:srgbClr val="993366"/>
                </a:solidFill>
              </a:rPr>
              <a:t>  щодо </a:t>
            </a:r>
            <a:r>
              <a:rPr lang="ru-RU" b="0" baseline="0" dirty="0" err="1" smtClean="0">
                <a:solidFill>
                  <a:srgbClr val="993366"/>
                </a:solidFill>
              </a:rPr>
              <a:t>досв</a:t>
            </a:r>
            <a:r>
              <a:rPr lang="uk-UA" b="0" baseline="0" dirty="0" smtClean="0">
                <a:solidFill>
                  <a:srgbClr val="993366"/>
                </a:solidFill>
              </a:rPr>
              <a:t>іду роботи у партнерстві</a:t>
            </a:r>
            <a:endParaRPr lang="lv-LV" b="0" baseline="0" dirty="0">
              <a:solidFill>
                <a:srgbClr val="993366"/>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lv-LV" b="0" baseline="0" dirty="0">
              <a:solidFill>
                <a:srgbClr val="993366"/>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uk-UA" baseline="0" dirty="0" smtClean="0"/>
              <a:t>Зверніть увагу</a:t>
            </a:r>
            <a:r>
              <a:rPr lang="en-US" baseline="0" dirty="0" smtClean="0"/>
              <a:t>: </a:t>
            </a:r>
            <a:r>
              <a:rPr lang="en-US" dirty="0" smtClean="0"/>
              <a:t>“</a:t>
            </a:r>
            <a:r>
              <a:rPr lang="uk-UA" dirty="0" smtClean="0"/>
              <a:t>представник</a:t>
            </a:r>
            <a:r>
              <a:rPr lang="uk-UA" baseline="0" dirty="0" smtClean="0"/>
              <a:t> проекту</a:t>
            </a:r>
            <a:r>
              <a:rPr lang="en-US" dirty="0" smtClean="0"/>
              <a:t>” </a:t>
            </a:r>
            <a:r>
              <a:rPr lang="uk-UA" dirty="0" smtClean="0"/>
              <a:t>має</a:t>
            </a:r>
            <a:r>
              <a:rPr lang="uk-UA" baseline="0" dirty="0" smtClean="0"/>
              <a:t> бути проінформованим щодо цього до виступу</a:t>
            </a:r>
            <a:r>
              <a:rPr lang="en-US" baseline="0" dirty="0" smtClean="0"/>
              <a:t>!</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F4620A6-3106-3D41-BF4A-81770CEB1EC1}" type="slidenum">
              <a:rPr lang="en-US" smtClean="0"/>
              <a:pPr/>
              <a:t>11</a:t>
            </a:fld>
            <a:endParaRPr lang="en-US"/>
          </a:p>
        </p:txBody>
      </p:sp>
    </p:spTree>
    <p:extLst>
      <p:ext uri="{BB962C8B-B14F-4D97-AF65-F5344CB8AC3E}">
        <p14:creationId xmlns:p14="http://schemas.microsoft.com/office/powerpoint/2010/main" val="11511064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b="0" dirty="0">
                <a:solidFill>
                  <a:srgbClr val="993366"/>
                </a:solidFill>
              </a:rPr>
              <a:t>The lead</a:t>
            </a:r>
            <a:r>
              <a:rPr lang="lv-LV" b="0" baseline="0" dirty="0">
                <a:solidFill>
                  <a:srgbClr val="993366"/>
                </a:solidFill>
              </a:rPr>
              <a:t> partner principle is introduced, as a principle for implementation of the CBC projects. The supporting material for this slide is the handout on tasks and responsibilities of the LB and the beneficiaries – it explains in more detail the additional tasks that the applicant/ lead beneficiary has to undertake during development and implementation of the project</a:t>
            </a:r>
            <a:endParaRPr lang="it-IT" b="0" dirty="0">
              <a:solidFill>
                <a:srgbClr val="07147A"/>
              </a:solidFill>
            </a:endParaRPr>
          </a:p>
          <a:p>
            <a:endParaRPr lang="en-US" dirty="0"/>
          </a:p>
        </p:txBody>
      </p:sp>
      <p:sp>
        <p:nvSpPr>
          <p:cNvPr id="4" name="Slide Number Placeholder 3"/>
          <p:cNvSpPr>
            <a:spLocks noGrp="1"/>
          </p:cNvSpPr>
          <p:nvPr>
            <p:ph type="sldNum" sz="quarter" idx="10"/>
          </p:nvPr>
        </p:nvSpPr>
        <p:spPr/>
        <p:txBody>
          <a:bodyPr/>
          <a:lstStyle/>
          <a:p>
            <a:fld id="{EF4620A6-3106-3D41-BF4A-81770CEB1EC1}" type="slidenum">
              <a:rPr lang="en-US" smtClean="0"/>
              <a:pPr/>
              <a:t>12</a:t>
            </a:fld>
            <a:endParaRPr lang="en-US"/>
          </a:p>
        </p:txBody>
      </p:sp>
    </p:spTree>
    <p:extLst>
      <p:ext uri="{BB962C8B-B14F-4D97-AF65-F5344CB8AC3E}">
        <p14:creationId xmlns:p14="http://schemas.microsoft.com/office/powerpoint/2010/main" val="11511064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This scheme refers to the legal </a:t>
            </a:r>
            <a:r>
              <a:rPr lang="en-US" b="0" baseline="0" dirty="0"/>
              <a:t>documents that regulate implementation of the project</a:t>
            </a:r>
          </a:p>
          <a:p>
            <a:endParaRPr lang="en-US" dirty="0"/>
          </a:p>
        </p:txBody>
      </p:sp>
      <p:sp>
        <p:nvSpPr>
          <p:cNvPr id="4" name="Slide Number Placeholder 3"/>
          <p:cNvSpPr>
            <a:spLocks noGrp="1"/>
          </p:cNvSpPr>
          <p:nvPr>
            <p:ph type="sldNum" sz="quarter" idx="10"/>
          </p:nvPr>
        </p:nvSpPr>
        <p:spPr/>
        <p:txBody>
          <a:bodyPr/>
          <a:lstStyle/>
          <a:p>
            <a:fld id="{EF4620A6-3106-3D41-BF4A-81770CEB1EC1}" type="slidenum">
              <a:rPr lang="en-US" smtClean="0"/>
              <a:pPr/>
              <a:t>13</a:t>
            </a:fld>
            <a:endParaRPr lang="en-US"/>
          </a:p>
        </p:txBody>
      </p:sp>
    </p:spTree>
    <p:extLst>
      <p:ext uri="{BB962C8B-B14F-4D97-AF65-F5344CB8AC3E}">
        <p14:creationId xmlns:p14="http://schemas.microsoft.com/office/powerpoint/2010/main" val="1771333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EF4620A6-3106-3D41-BF4A-81770CEB1EC1}" type="slidenum">
              <a:rPr lang="en-US" smtClean="0"/>
              <a:pPr/>
              <a:t>14</a:t>
            </a:fld>
            <a:endParaRPr lang="en-US"/>
          </a:p>
        </p:txBody>
      </p:sp>
    </p:spTree>
    <p:extLst>
      <p:ext uri="{BB962C8B-B14F-4D97-AF65-F5344CB8AC3E}">
        <p14:creationId xmlns:p14="http://schemas.microsoft.com/office/powerpoint/2010/main" val="2121402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a:t>
            </a:r>
            <a:r>
              <a:rPr lang="en-US" baseline="0" dirty="0"/>
              <a:t> entering into the contents of the presentation, the participants are asked to share their ideas about the necessity to implement the projects in partnership. Additional clarifying questions that the expert can ask are: “What are the benefits of implementing a project together with the other partners?” or “Why are the partners needed in a project?”</a:t>
            </a:r>
          </a:p>
          <a:p>
            <a:endParaRPr lang="en-US" dirty="0"/>
          </a:p>
        </p:txBody>
      </p:sp>
      <p:sp>
        <p:nvSpPr>
          <p:cNvPr id="4" name="Slide Number Placeholder 3"/>
          <p:cNvSpPr>
            <a:spLocks noGrp="1"/>
          </p:cNvSpPr>
          <p:nvPr>
            <p:ph type="sldNum" sz="quarter" idx="10"/>
          </p:nvPr>
        </p:nvSpPr>
        <p:spPr/>
        <p:txBody>
          <a:bodyPr/>
          <a:lstStyle/>
          <a:p>
            <a:fld id="{EF4620A6-3106-3D41-BF4A-81770CEB1EC1}" type="slidenum">
              <a:rPr lang="en-US" smtClean="0"/>
              <a:pPr/>
              <a:t>2</a:t>
            </a:fld>
            <a:endParaRPr lang="en-US"/>
          </a:p>
        </p:txBody>
      </p:sp>
    </p:spTree>
    <p:extLst>
      <p:ext uri="{BB962C8B-B14F-4D97-AF65-F5344CB8AC3E}">
        <p14:creationId xmlns:p14="http://schemas.microsoft.com/office/powerpoint/2010/main" val="900042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u="sng" dirty="0"/>
              <a:t>Notes KL: I’ve delete “two” to avoid confusion as in BSB it</a:t>
            </a:r>
            <a:r>
              <a:rPr lang="en-US" u="sng" baseline="0" dirty="0"/>
              <a:t> is 3, and as the JOP is adopted as part of the legal framework seems to me ok to keep the same formulation otherwise (if not we could e.g. keep “2” and then put into brackets “3” for BSB, but I’m slightly concerned this would still be confusing for participants). </a:t>
            </a:r>
            <a:r>
              <a:rPr lang="en-US" u="sng" dirty="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slide stresses that even if</a:t>
            </a:r>
            <a:r>
              <a:rPr lang="en-US" baseline="0" dirty="0"/>
              <a:t> partnership is a requirement that comes directly from the legal framework and not fulfilling this requirement will result into a non-eligible application, there are also practical benefits of working together in a project.</a:t>
            </a:r>
            <a:endParaRPr lang="en-US" dirty="0"/>
          </a:p>
        </p:txBody>
      </p:sp>
      <p:sp>
        <p:nvSpPr>
          <p:cNvPr id="4" name="Slide Number Placeholder 3"/>
          <p:cNvSpPr>
            <a:spLocks noGrp="1"/>
          </p:cNvSpPr>
          <p:nvPr>
            <p:ph type="sldNum" sz="quarter" idx="10"/>
          </p:nvPr>
        </p:nvSpPr>
        <p:spPr/>
        <p:txBody>
          <a:bodyPr/>
          <a:lstStyle/>
          <a:p>
            <a:fld id="{EF4620A6-3106-3D41-BF4A-81770CEB1EC1}" type="slidenum">
              <a:rPr lang="en-US" smtClean="0"/>
              <a:pPr/>
              <a:t>3</a:t>
            </a:fld>
            <a:endParaRPr lang="en-US" dirty="0"/>
          </a:p>
        </p:txBody>
      </p:sp>
    </p:spTree>
    <p:extLst>
      <p:ext uri="{BB962C8B-B14F-4D97-AF65-F5344CB8AC3E}">
        <p14:creationId xmlns:p14="http://schemas.microsoft.com/office/powerpoint/2010/main" val="1151106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b="0" dirty="0">
                <a:solidFill>
                  <a:srgbClr val="993366"/>
                </a:solidFill>
              </a:rPr>
              <a:t>Depending on the time available, this can be either an individual</a:t>
            </a:r>
            <a:r>
              <a:rPr lang="lv-LV" b="0" baseline="0" dirty="0">
                <a:solidFill>
                  <a:srgbClr val="993366"/>
                </a:solidFill>
              </a:rPr>
              <a:t> reflection of each participant, where they </a:t>
            </a:r>
            <a:r>
              <a:rPr lang="lv-LV" b="0" dirty="0">
                <a:solidFill>
                  <a:srgbClr val="993366"/>
                </a:solidFill>
              </a:rPr>
              <a:t>are asked to </a:t>
            </a:r>
            <a:r>
              <a:rPr lang="lv-LV" b="0" baseline="0" dirty="0">
                <a:solidFill>
                  <a:srgbClr val="993366"/>
                </a:solidFill>
              </a:rPr>
              <a:t>define for themselves what they consider a challenge and what – an opportunity and </a:t>
            </a:r>
            <a:r>
              <a:rPr lang="lv-LV" b="0" dirty="0">
                <a:solidFill>
                  <a:srgbClr val="993366"/>
                </a:solidFill>
              </a:rPr>
              <a:t>add their</a:t>
            </a:r>
            <a:r>
              <a:rPr lang="lv-LV" b="0" baseline="0" dirty="0">
                <a:solidFill>
                  <a:srgbClr val="993366"/>
                </a:solidFill>
              </a:rPr>
              <a:t> own ideas to the list. Time allowing, the same can be done as a group discussion. Aim of this exercise is to show that there are many aspects that need to be taken into accout when working together.</a:t>
            </a:r>
            <a:endParaRPr lang="it-IT" b="0" dirty="0">
              <a:solidFill>
                <a:srgbClr val="07147A"/>
              </a:solidFill>
            </a:endParaRPr>
          </a:p>
          <a:p>
            <a:endParaRPr lang="en-US" dirty="0"/>
          </a:p>
        </p:txBody>
      </p:sp>
      <p:sp>
        <p:nvSpPr>
          <p:cNvPr id="4" name="Slide Number Placeholder 3"/>
          <p:cNvSpPr>
            <a:spLocks noGrp="1"/>
          </p:cNvSpPr>
          <p:nvPr>
            <p:ph type="sldNum" sz="quarter" idx="10"/>
          </p:nvPr>
        </p:nvSpPr>
        <p:spPr/>
        <p:txBody>
          <a:bodyPr/>
          <a:lstStyle/>
          <a:p>
            <a:fld id="{EF4620A6-3106-3D41-BF4A-81770CEB1EC1}" type="slidenum">
              <a:rPr lang="en-US" smtClean="0"/>
              <a:pPr/>
              <a:t>4</a:t>
            </a:fld>
            <a:endParaRPr lang="en-US" dirty="0"/>
          </a:p>
        </p:txBody>
      </p:sp>
    </p:spTree>
    <p:extLst>
      <p:ext uri="{BB962C8B-B14F-4D97-AF65-F5344CB8AC3E}">
        <p14:creationId xmlns:p14="http://schemas.microsoft.com/office/powerpoint/2010/main" val="1151106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this point it is suggested that the expert making the presentation makes an interview with the “project ambassador”,</a:t>
            </a:r>
            <a:r>
              <a:rPr lang="en-US" baseline="0" dirty="0"/>
              <a:t> asking (1) about the process of partner finding in their project – what tools/ contacts did they use, (2) what would the “ambassador” suggest to those looking for the project partners.</a:t>
            </a:r>
          </a:p>
          <a:p>
            <a:endParaRPr lang="en-US" baseline="0" dirty="0"/>
          </a:p>
          <a:p>
            <a:r>
              <a:rPr lang="en-US" baseline="0" dirty="0"/>
              <a:t>NOTE: the </a:t>
            </a:r>
            <a:r>
              <a:rPr lang="en-US" dirty="0"/>
              <a:t>“project ambassador” needs to be informed about this</a:t>
            </a:r>
            <a:r>
              <a:rPr lang="en-US" baseline="0" dirty="0"/>
              <a:t> intervention in advance!</a:t>
            </a:r>
            <a:endParaRPr lang="en-US" dirty="0"/>
          </a:p>
        </p:txBody>
      </p:sp>
      <p:sp>
        <p:nvSpPr>
          <p:cNvPr id="4" name="Slide Number Placeholder 3"/>
          <p:cNvSpPr>
            <a:spLocks noGrp="1"/>
          </p:cNvSpPr>
          <p:nvPr>
            <p:ph type="sldNum" sz="quarter" idx="10"/>
          </p:nvPr>
        </p:nvSpPr>
        <p:spPr/>
        <p:txBody>
          <a:bodyPr/>
          <a:lstStyle/>
          <a:p>
            <a:fld id="{EF4620A6-3106-3D41-BF4A-81770CEB1EC1}" type="slidenum">
              <a:rPr lang="en-US" smtClean="0"/>
              <a:pPr/>
              <a:t>5</a:t>
            </a:fld>
            <a:endParaRPr lang="en-US" dirty="0"/>
          </a:p>
        </p:txBody>
      </p:sp>
    </p:spTree>
    <p:extLst>
      <p:ext uri="{BB962C8B-B14F-4D97-AF65-F5344CB8AC3E}">
        <p14:creationId xmlns:p14="http://schemas.microsoft.com/office/powerpoint/2010/main" val="9000428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4620A6-3106-3D41-BF4A-81770CEB1EC1}" type="slidenum">
              <a:rPr lang="en-US" smtClean="0"/>
              <a:pPr/>
              <a:t>6</a:t>
            </a:fld>
            <a:endParaRPr lang="en-US" dirty="0"/>
          </a:p>
        </p:txBody>
      </p:sp>
    </p:spTree>
    <p:extLst>
      <p:ext uri="{BB962C8B-B14F-4D97-AF65-F5344CB8AC3E}">
        <p14:creationId xmlns:p14="http://schemas.microsoft.com/office/powerpoint/2010/main" val="6437502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b="0" baseline="0" dirty="0" smtClean="0">
                <a:solidFill>
                  <a:srgbClr val="993366"/>
                </a:solidFill>
              </a:rPr>
              <a:t>Можливі критерії, за якими відбувається пошук партнерів</a:t>
            </a:r>
            <a:endParaRPr lang="it-IT" b="0" dirty="0">
              <a:solidFill>
                <a:srgbClr val="07147A"/>
              </a:solidFill>
            </a:endParaRPr>
          </a:p>
          <a:p>
            <a:endParaRPr lang="en-US" dirty="0"/>
          </a:p>
        </p:txBody>
      </p:sp>
      <p:sp>
        <p:nvSpPr>
          <p:cNvPr id="4" name="Slide Number Placeholder 3"/>
          <p:cNvSpPr>
            <a:spLocks noGrp="1"/>
          </p:cNvSpPr>
          <p:nvPr>
            <p:ph type="sldNum" sz="quarter" idx="10"/>
          </p:nvPr>
        </p:nvSpPr>
        <p:spPr/>
        <p:txBody>
          <a:bodyPr/>
          <a:lstStyle/>
          <a:p>
            <a:fld id="{EF4620A6-3106-3D41-BF4A-81770CEB1EC1}" type="slidenum">
              <a:rPr lang="en-US" smtClean="0"/>
              <a:pPr/>
              <a:t>7</a:t>
            </a:fld>
            <a:endParaRPr lang="en-US" dirty="0"/>
          </a:p>
        </p:txBody>
      </p:sp>
    </p:spTree>
    <p:extLst>
      <p:ext uri="{BB962C8B-B14F-4D97-AF65-F5344CB8AC3E}">
        <p14:creationId xmlns:p14="http://schemas.microsoft.com/office/powerpoint/2010/main" val="11511064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4620A6-3106-3D41-BF4A-81770CEB1EC1}" type="slidenum">
              <a:rPr lang="en-US" smtClean="0"/>
              <a:pPr/>
              <a:t>8</a:t>
            </a:fld>
            <a:endParaRPr lang="en-US" dirty="0"/>
          </a:p>
        </p:txBody>
      </p:sp>
    </p:spTree>
    <p:extLst>
      <p:ext uri="{BB962C8B-B14F-4D97-AF65-F5344CB8AC3E}">
        <p14:creationId xmlns:p14="http://schemas.microsoft.com/office/powerpoint/2010/main" val="9000428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4620A6-3106-3D41-BF4A-81770CEB1EC1}" type="slidenum">
              <a:rPr lang="en-US" smtClean="0"/>
              <a:pPr/>
              <a:t>9</a:t>
            </a:fld>
            <a:endParaRPr lang="en-US"/>
          </a:p>
        </p:txBody>
      </p:sp>
    </p:spTree>
    <p:extLst>
      <p:ext uri="{BB962C8B-B14F-4D97-AF65-F5344CB8AC3E}">
        <p14:creationId xmlns:p14="http://schemas.microsoft.com/office/powerpoint/2010/main" val="11511064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alphaModFix amt="35000"/>
            <a:extLst>
              <a:ext uri="{28A0092B-C50C-407E-A947-70E740481C1C}">
                <a14:useLocalDpi xmlns:a14="http://schemas.microsoft.com/office/drawing/2010/main" val="0"/>
              </a:ext>
            </a:extLst>
          </a:blip>
          <a:stretch>
            <a:fillRect/>
          </a:stretch>
        </p:blipFill>
        <p:spPr>
          <a:xfrm>
            <a:off x="6911788" y="2589254"/>
            <a:ext cx="5280212" cy="3634515"/>
          </a:xfrm>
          <a:prstGeom prst="rect">
            <a:avLst/>
          </a:prstGeom>
        </p:spPr>
      </p:pic>
      <p:sp>
        <p:nvSpPr>
          <p:cNvPr id="2" name="Title 1"/>
          <p:cNvSpPr>
            <a:spLocks noGrp="1"/>
          </p:cNvSpPr>
          <p:nvPr>
            <p:ph type="ctrTitle"/>
          </p:nvPr>
        </p:nvSpPr>
        <p:spPr>
          <a:xfrm>
            <a:off x="757744" y="1789882"/>
            <a:ext cx="6154044" cy="1726692"/>
          </a:xfrm>
          <a:prstGeom prst="rect">
            <a:avLst/>
          </a:prstGeom>
        </p:spPr>
        <p:txBody>
          <a:bodyPr anchor="b"/>
          <a:lstStyle>
            <a:lvl1pPr algn="l">
              <a:defRPr sz="3200" baseline="0"/>
            </a:lvl1pPr>
          </a:lstStyle>
          <a:p>
            <a:r>
              <a:rPr lang="fi-FI" dirty="0" err="1"/>
              <a:t>Click</a:t>
            </a:r>
            <a:r>
              <a:rPr lang="fi-FI" dirty="0"/>
              <a:t> to </a:t>
            </a:r>
            <a:r>
              <a:rPr lang="fi-FI" dirty="0" err="1"/>
              <a:t>edit</a:t>
            </a:r>
            <a:r>
              <a:rPr lang="fi-FI" dirty="0"/>
              <a:t> Master </a:t>
            </a:r>
            <a:r>
              <a:rPr lang="fi-FI" dirty="0" err="1"/>
              <a:t>title</a:t>
            </a:r>
            <a:r>
              <a:rPr lang="fi-FI" dirty="0"/>
              <a:t> </a:t>
            </a:r>
            <a:r>
              <a:rPr lang="fi-FI" dirty="0" err="1"/>
              <a:t>style</a:t>
            </a:r>
            <a:endParaRPr lang="en-US" dirty="0"/>
          </a:p>
        </p:txBody>
      </p:sp>
      <p:sp>
        <p:nvSpPr>
          <p:cNvPr id="3" name="Subtitle 2"/>
          <p:cNvSpPr>
            <a:spLocks noGrp="1"/>
          </p:cNvSpPr>
          <p:nvPr>
            <p:ph type="subTitle" idx="1" hasCustomPrompt="1"/>
          </p:nvPr>
        </p:nvSpPr>
        <p:spPr>
          <a:xfrm>
            <a:off x="757744" y="3733560"/>
            <a:ext cx="6154044" cy="791543"/>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err="1"/>
              <a:t>Click</a:t>
            </a:r>
            <a:r>
              <a:rPr lang="fi-FI" dirty="0"/>
              <a:t> to </a:t>
            </a:r>
            <a:r>
              <a:rPr lang="fi-FI" dirty="0" err="1"/>
              <a:t>edit</a:t>
            </a:r>
            <a:r>
              <a:rPr lang="fi-FI" dirty="0"/>
              <a:t> Master </a:t>
            </a:r>
            <a:r>
              <a:rPr lang="fi-FI" dirty="0" err="1"/>
              <a:t>subtitle</a:t>
            </a:r>
            <a:r>
              <a:rPr lang="fi-FI" dirty="0"/>
              <a:t> </a:t>
            </a:r>
            <a:r>
              <a:rPr lang="fi-FI" dirty="0" err="1"/>
              <a:t>style</a:t>
            </a:r>
            <a:r>
              <a:rPr lang="fi-FI" dirty="0"/>
              <a:t>	</a:t>
            </a:r>
            <a:endParaRPr lang="en-US" dirty="0"/>
          </a:p>
        </p:txBody>
      </p:sp>
      <p:graphicFrame>
        <p:nvGraphicFramePr>
          <p:cNvPr id="4" name="Table 3"/>
          <p:cNvGraphicFramePr>
            <a:graphicFrameLocks noGrp="1"/>
          </p:cNvGraphicFramePr>
          <p:nvPr userDrawn="1">
            <p:extLst>
              <p:ext uri="{D42A27DB-BD31-4B8C-83A1-F6EECF244321}">
                <p14:modId xmlns:p14="http://schemas.microsoft.com/office/powerpoint/2010/main" val="1138676460"/>
              </p:ext>
            </p:extLst>
          </p:nvPr>
        </p:nvGraphicFramePr>
        <p:xfrm>
          <a:off x="0" y="5928494"/>
          <a:ext cx="12192000" cy="30480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xmlns="" val="20000"/>
                    </a:ext>
                  </a:extLst>
                </a:gridCol>
                <a:gridCol w="6096000">
                  <a:extLst>
                    <a:ext uri="{9D8B030D-6E8A-4147-A177-3AD203B41FA5}">
                      <a16:colId xmlns:a16="http://schemas.microsoft.com/office/drawing/2014/main" xmlns="" val="20001"/>
                    </a:ext>
                  </a:extLst>
                </a:gridCol>
              </a:tblGrid>
              <a:tr h="0">
                <a:tc>
                  <a:txBody>
                    <a:bodyPr/>
                    <a:lstStyle/>
                    <a:p>
                      <a:pPr algn="l"/>
                      <a:r>
                        <a:rPr lang="fr-BE" sz="1400" b="0" dirty="0">
                          <a:latin typeface="Century Gothic" pitchFamily="34" charset="0"/>
                        </a:rPr>
                        <a:t> A </a:t>
                      </a:r>
                      <a:r>
                        <a:rPr lang="fr-BE" sz="1400" b="0" dirty="0" err="1">
                          <a:latin typeface="Century Gothic" pitchFamily="34" charset="0"/>
                        </a:rPr>
                        <a:t>project</a:t>
                      </a:r>
                      <a:r>
                        <a:rPr lang="fr-BE" sz="1400" b="0" dirty="0">
                          <a:latin typeface="Century Gothic" pitchFamily="34" charset="0"/>
                        </a:rPr>
                        <a:t> </a:t>
                      </a:r>
                      <a:r>
                        <a:rPr lang="fr-BE" sz="1400" b="0" dirty="0" err="1">
                          <a:latin typeface="Century Gothic" pitchFamily="34" charset="0"/>
                        </a:rPr>
                        <a:t>funded</a:t>
                      </a:r>
                      <a:r>
                        <a:rPr lang="fr-BE" sz="1400" b="0" dirty="0">
                          <a:latin typeface="Century Gothic" pitchFamily="34" charset="0"/>
                        </a:rPr>
                        <a:t> by the </a:t>
                      </a:r>
                      <a:r>
                        <a:rPr lang="fr-BE" sz="1400" b="0" dirty="0" err="1">
                          <a:latin typeface="Century Gothic" pitchFamily="34" charset="0"/>
                        </a:rPr>
                        <a:t>European</a:t>
                      </a:r>
                      <a:r>
                        <a:rPr lang="fr-BE" sz="1400" b="0" dirty="0">
                          <a:latin typeface="Century Gothic" pitchFamily="34" charset="0"/>
                        </a:rPr>
                        <a:t> Union</a:t>
                      </a:r>
                      <a:endParaRPr lang="en-US" sz="1400" b="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751D70"/>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GB" sz="1400" b="0" dirty="0">
                          <a:solidFill>
                            <a:schemeClr val="bg1"/>
                          </a:solidFill>
                          <a:effectLst/>
                          <a:latin typeface="Century Gothic" charset="0"/>
                          <a:ea typeface="Century Gothic" charset="0"/>
                          <a:cs typeface="Century Gothic" charset="0"/>
                        </a:rPr>
                        <a:t>Implemented by a consortium led by</a:t>
                      </a:r>
                      <a:endParaRPr lang="de-DE" sz="1400" b="0" dirty="0">
                        <a:solidFill>
                          <a:schemeClr val="bg1"/>
                        </a:solidFill>
                        <a:latin typeface="Century Gothic" charset="0"/>
                        <a:ea typeface="Century Gothic" charset="0"/>
                        <a:cs typeface="Century Gothic"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751D70"/>
                    </a:solidFill>
                  </a:tcPr>
                </a:tc>
                <a:extLst>
                  <a:ext uri="{0D108BD9-81ED-4DB2-BD59-A6C34878D82A}">
                    <a16:rowId xmlns:a16="http://schemas.microsoft.com/office/drawing/2014/main" xmlns="" val="10000"/>
                  </a:ext>
                </a:extLst>
              </a:tr>
            </a:tbl>
          </a:graphicData>
        </a:graphic>
      </p:graphicFrame>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668000" y="6304855"/>
            <a:ext cx="871728" cy="481584"/>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57744" y="6304855"/>
            <a:ext cx="713232" cy="481584"/>
          </a:xfrm>
          <a:prstGeom prst="rect">
            <a:avLst/>
          </a:prstGeom>
        </p:spPr>
      </p:pic>
      <p:pic>
        <p:nvPicPr>
          <p:cNvPr id="20" name="Picture 19"/>
          <p:cNvPicPr>
            <a:picLocks noChangeAspect="1"/>
          </p:cNvPicPr>
          <p:nvPr userDrawn="1"/>
        </p:nvPicPr>
        <p:blipFill>
          <a:blip r:embed="rId5">
            <a:alphaModFix/>
            <a:extLst>
              <a:ext uri="{28A0092B-C50C-407E-A947-70E740481C1C}">
                <a14:useLocalDpi xmlns:a14="http://schemas.microsoft.com/office/drawing/2010/main" val="0"/>
              </a:ext>
            </a:extLst>
          </a:blip>
          <a:stretch>
            <a:fillRect/>
          </a:stretch>
        </p:blipFill>
        <p:spPr>
          <a:xfrm>
            <a:off x="757744" y="375174"/>
            <a:ext cx="2888706" cy="980991"/>
          </a:xfrm>
          <a:prstGeom prst="rect">
            <a:avLst/>
          </a:prstGeom>
        </p:spPr>
      </p:pic>
    </p:spTree>
    <p:extLst>
      <p:ext uri="{BB962C8B-B14F-4D97-AF65-F5344CB8AC3E}">
        <p14:creationId xmlns:p14="http://schemas.microsoft.com/office/powerpoint/2010/main" val="810740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2050" name="Picture 2" descr="C:\Users\Utente\Desktop\Map_Reduced_Big.png"/>
          <p:cNvPicPr>
            <a:picLocks noChangeAspect="1" noChangeArrowheads="1"/>
          </p:cNvPicPr>
          <p:nvPr userDrawn="1"/>
        </p:nvPicPr>
        <p:blipFill>
          <a:blip r:embed="rId2"/>
          <a:srcRect/>
          <a:stretch>
            <a:fillRect/>
          </a:stretch>
        </p:blipFill>
        <p:spPr bwMode="auto">
          <a:xfrm>
            <a:off x="2628826" y="677753"/>
            <a:ext cx="8693380" cy="5499228"/>
          </a:xfrm>
          <a:prstGeom prst="rect">
            <a:avLst/>
          </a:prstGeom>
          <a:noFill/>
        </p:spPr>
      </p:pic>
      <p:sp>
        <p:nvSpPr>
          <p:cNvPr id="8" name="Rettangolo arrotondato 8"/>
          <p:cNvSpPr/>
          <p:nvPr userDrawn="1"/>
        </p:nvSpPr>
        <p:spPr>
          <a:xfrm>
            <a:off x="806605" y="6176981"/>
            <a:ext cx="10515600" cy="252000"/>
          </a:xfrm>
          <a:prstGeom prst="roundRect">
            <a:avLst/>
          </a:prstGeom>
          <a:solidFill>
            <a:srgbClr val="751D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p>
        </p:txBody>
      </p:sp>
      <p:sp>
        <p:nvSpPr>
          <p:cNvPr id="9" name="Rettangolo arrotondato 9"/>
          <p:cNvSpPr/>
          <p:nvPr userDrawn="1"/>
        </p:nvSpPr>
        <p:spPr>
          <a:xfrm>
            <a:off x="806605" y="425753"/>
            <a:ext cx="10515600" cy="252000"/>
          </a:xfrm>
          <a:prstGeom prst="roundRect">
            <a:avLst/>
          </a:prstGeom>
          <a:solidFill>
            <a:srgbClr val="751D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a:p>
        </p:txBody>
      </p:sp>
      <p:sp>
        <p:nvSpPr>
          <p:cNvPr id="10" name="Title 1"/>
          <p:cNvSpPr>
            <a:spLocks noGrp="1"/>
          </p:cNvSpPr>
          <p:nvPr>
            <p:ph type="ctrTitle"/>
          </p:nvPr>
        </p:nvSpPr>
        <p:spPr>
          <a:xfrm>
            <a:off x="1492405" y="2233567"/>
            <a:ext cx="9144000" cy="2387600"/>
          </a:xfrm>
          <a:prstGeom prst="rect">
            <a:avLst/>
          </a:prstGeom>
        </p:spPr>
        <p:txBody>
          <a:bodyPr anchor="ctr"/>
          <a:lstStyle>
            <a:lvl1pPr algn="ctr">
              <a:defRPr sz="3200" baseline="0"/>
            </a:lvl1pPr>
          </a:lstStyle>
          <a:p>
            <a:r>
              <a:rPr lang="fi-FI" dirty="0" err="1"/>
              <a:t>Click</a:t>
            </a:r>
            <a:r>
              <a:rPr lang="fi-FI" dirty="0"/>
              <a:t> to </a:t>
            </a:r>
            <a:r>
              <a:rPr lang="fi-FI" dirty="0" err="1"/>
              <a:t>edit</a:t>
            </a:r>
            <a:r>
              <a:rPr lang="fi-FI" dirty="0"/>
              <a:t> Master </a:t>
            </a:r>
            <a:r>
              <a:rPr lang="fi-FI" dirty="0" err="1"/>
              <a:t>title</a:t>
            </a:r>
            <a:r>
              <a:rPr lang="fi-FI" dirty="0"/>
              <a:t> </a:t>
            </a:r>
            <a:r>
              <a:rPr lang="fi-FI" dirty="0" err="1"/>
              <a:t>style</a:t>
            </a:r>
            <a:endParaRPr lang="en-US" dirty="0"/>
          </a:p>
        </p:txBody>
      </p:sp>
      <p:pic>
        <p:nvPicPr>
          <p:cNvPr id="7" name="Picture 2" descr="C:\Users\Utente\Desktop\Lavoro\ENI CBC facility\02_Implementation phase\Activity H.1 - Dissemination and publicity\Visual identity\Tesim corporate\Tesim logotype regular\raster\Jpeg RGB\Tesim logo 5 color RGB.jpg"/>
          <p:cNvPicPr>
            <a:picLocks noChangeAspect="1" noChangeArrowheads="1"/>
          </p:cNvPicPr>
          <p:nvPr userDrawn="1"/>
        </p:nvPicPr>
        <p:blipFill>
          <a:blip r:embed="rId3" cstate="print"/>
          <a:srcRect/>
          <a:stretch>
            <a:fillRect/>
          </a:stretch>
        </p:blipFill>
        <p:spPr bwMode="auto">
          <a:xfrm>
            <a:off x="10530117" y="4761153"/>
            <a:ext cx="792088" cy="1275841"/>
          </a:xfrm>
          <a:prstGeom prst="rect">
            <a:avLst/>
          </a:prstGeom>
          <a:noFill/>
        </p:spPr>
      </p:pic>
    </p:spTree>
    <p:extLst>
      <p:ext uri="{BB962C8B-B14F-4D97-AF65-F5344CB8AC3E}">
        <p14:creationId xmlns:p14="http://schemas.microsoft.com/office/powerpoint/2010/main" val="518904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026" name="Picture 2" descr="C:\Users\Utente\Desktop\Map_reduced.png"/>
          <p:cNvPicPr>
            <a:picLocks noChangeAspect="1" noChangeArrowheads="1"/>
          </p:cNvPicPr>
          <p:nvPr userDrawn="1"/>
        </p:nvPicPr>
        <p:blipFill>
          <a:blip r:embed="rId2"/>
          <a:srcRect/>
          <a:stretch>
            <a:fillRect/>
          </a:stretch>
        </p:blipFill>
        <p:spPr bwMode="auto">
          <a:xfrm>
            <a:off x="10020300" y="5072565"/>
            <a:ext cx="2171700" cy="1400175"/>
          </a:xfrm>
          <a:prstGeom prst="rect">
            <a:avLst/>
          </a:prstGeom>
          <a:noFill/>
        </p:spPr>
      </p:pic>
      <p:sp>
        <p:nvSpPr>
          <p:cNvPr id="3" name="Content Placeholder 2"/>
          <p:cNvSpPr>
            <a:spLocks noGrp="1"/>
          </p:cNvSpPr>
          <p:nvPr>
            <p:ph idx="1"/>
          </p:nvPr>
        </p:nvSpPr>
        <p:spPr>
          <a:xfrm>
            <a:off x="806605" y="1627321"/>
            <a:ext cx="10515600" cy="3784399"/>
          </a:xfrm>
        </p:spPr>
        <p:txBody>
          <a:bodyPr/>
          <a:lstStyle>
            <a:lvl1pPr marL="0" indent="0" algn="ctr">
              <a:buNone/>
              <a:defRPr sz="2400"/>
            </a:lvl1pPr>
            <a:lvl2pPr>
              <a:defRPr sz="2000"/>
            </a:lvl2pPr>
            <a:lvl3pPr>
              <a:defRPr sz="2000"/>
            </a:lvl3pPr>
            <a:lvl4pPr>
              <a:defRPr sz="2000"/>
            </a:lvl4pPr>
            <a:lvl5pPr>
              <a:defRPr sz="2000"/>
            </a:lvl5pPr>
          </a:lstStyle>
          <a:p>
            <a:pPr lvl="0"/>
            <a:r>
              <a:rPr lang="fi-FI" dirty="0" err="1"/>
              <a:t>Click</a:t>
            </a:r>
            <a:r>
              <a:rPr lang="fi-FI" dirty="0"/>
              <a:t> to </a:t>
            </a:r>
            <a:r>
              <a:rPr lang="fi-FI" dirty="0" err="1"/>
              <a:t>edit</a:t>
            </a:r>
            <a:r>
              <a:rPr lang="fi-FI" dirty="0"/>
              <a:t> Master </a:t>
            </a:r>
            <a:r>
              <a:rPr lang="fi-FI" dirty="0" err="1"/>
              <a:t>text</a:t>
            </a:r>
            <a:r>
              <a:rPr lang="fi-FI" dirty="0"/>
              <a:t> </a:t>
            </a:r>
            <a:r>
              <a:rPr lang="fi-FI" dirty="0" err="1"/>
              <a:t>styles</a:t>
            </a:r>
            <a:endParaRPr lang="fi-FI" dirty="0"/>
          </a:p>
          <a:p>
            <a:pPr lvl="1"/>
            <a:r>
              <a:rPr lang="fi-FI" dirty="0"/>
              <a:t>Second </a:t>
            </a:r>
            <a:r>
              <a:rPr lang="fi-FI" dirty="0" err="1"/>
              <a:t>level</a:t>
            </a:r>
            <a:endParaRPr lang="fi-FI" dirty="0"/>
          </a:p>
          <a:p>
            <a:pPr lvl="2"/>
            <a:r>
              <a:rPr lang="fi-FI" dirty="0"/>
              <a:t>Third </a:t>
            </a:r>
            <a:r>
              <a:rPr lang="fi-FI" dirty="0" err="1"/>
              <a:t>level</a:t>
            </a:r>
            <a:endParaRPr lang="fi-FI" dirty="0"/>
          </a:p>
          <a:p>
            <a:pPr lvl="3"/>
            <a:r>
              <a:rPr lang="fi-FI" dirty="0" err="1"/>
              <a:t>Fourth</a:t>
            </a:r>
            <a:r>
              <a:rPr lang="fi-FI" dirty="0"/>
              <a:t> </a:t>
            </a:r>
            <a:r>
              <a:rPr lang="fi-FI" dirty="0" err="1"/>
              <a:t>level</a:t>
            </a:r>
            <a:endParaRPr lang="fi-FI" dirty="0"/>
          </a:p>
          <a:p>
            <a:pPr lvl="4"/>
            <a:r>
              <a:rPr lang="fi-FI" dirty="0" err="1"/>
              <a:t>Fifth</a:t>
            </a:r>
            <a:r>
              <a:rPr lang="fi-FI" dirty="0"/>
              <a:t> </a:t>
            </a:r>
            <a:r>
              <a:rPr lang="fi-FI" dirty="0" err="1"/>
              <a:t>level</a:t>
            </a:r>
            <a:endParaRPr lang="en-US" dirty="0"/>
          </a:p>
        </p:txBody>
      </p:sp>
      <p:cxnSp>
        <p:nvCxnSpPr>
          <p:cNvPr id="13" name="Connettore 1 14"/>
          <p:cNvCxnSpPr/>
          <p:nvPr userDrawn="1"/>
        </p:nvCxnSpPr>
        <p:spPr>
          <a:xfrm>
            <a:off x="838200" y="966848"/>
            <a:ext cx="10477132" cy="33172"/>
          </a:xfrm>
          <a:prstGeom prst="line">
            <a:avLst/>
          </a:prstGeom>
          <a:ln w="28575">
            <a:solidFill>
              <a:srgbClr val="751D70"/>
            </a:solidFill>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41331" y="374725"/>
            <a:ext cx="1980874" cy="405894"/>
          </a:xfrm>
          <a:prstGeom prst="rect">
            <a:avLst/>
          </a:prstGeom>
        </p:spPr>
      </p:pic>
      <p:sp>
        <p:nvSpPr>
          <p:cNvPr id="22" name="Slide Number Placeholder 5"/>
          <p:cNvSpPr txBox="1">
            <a:spLocks/>
          </p:cNvSpPr>
          <p:nvPr userDrawn="1"/>
        </p:nvSpPr>
        <p:spPr>
          <a:xfrm>
            <a:off x="11615936" y="6156799"/>
            <a:ext cx="576064" cy="325466"/>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rgbClr val="07147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DA9F56-95DC-464A-AE57-CB8978B1BFDB}" type="slidenum">
              <a:rPr lang="en-US" sz="1400" b="1" smtClean="0">
                <a:solidFill>
                  <a:srgbClr val="751D70"/>
                </a:solidFill>
                <a:latin typeface="Century Gothic" charset="0"/>
                <a:ea typeface="Century Gothic" charset="0"/>
                <a:cs typeface="Century Gothic" charset="0"/>
              </a:rPr>
              <a:pPr/>
              <a:t>‹#›</a:t>
            </a:fld>
            <a:endParaRPr lang="en-US" sz="1400" b="1" dirty="0">
              <a:solidFill>
                <a:srgbClr val="751D70"/>
              </a:solidFill>
              <a:latin typeface="Century Gothic" charset="0"/>
              <a:ea typeface="Century Gothic" charset="0"/>
              <a:cs typeface="Century Gothic" charset="0"/>
            </a:endParaRPr>
          </a:p>
        </p:txBody>
      </p:sp>
      <p:cxnSp>
        <p:nvCxnSpPr>
          <p:cNvPr id="24" name="Connettore 1 14"/>
          <p:cNvCxnSpPr/>
          <p:nvPr userDrawn="1"/>
        </p:nvCxnSpPr>
        <p:spPr>
          <a:xfrm>
            <a:off x="9157447" y="6486041"/>
            <a:ext cx="3051332" cy="3776"/>
          </a:xfrm>
          <a:prstGeom prst="line">
            <a:avLst/>
          </a:prstGeom>
          <a:ln w="28575">
            <a:solidFill>
              <a:srgbClr val="751D70"/>
            </a:solidFill>
          </a:ln>
        </p:spPr>
        <p:style>
          <a:lnRef idx="1">
            <a:schemeClr val="accent1"/>
          </a:lnRef>
          <a:fillRef idx="0">
            <a:schemeClr val="accent1"/>
          </a:fillRef>
          <a:effectRef idx="0">
            <a:schemeClr val="accent1"/>
          </a:effectRef>
          <a:fontRef idx="minor">
            <a:schemeClr val="tx1"/>
          </a:fontRef>
        </p:style>
      </p:cxnSp>
      <p:sp>
        <p:nvSpPr>
          <p:cNvPr id="9" name="Text Placeholder 8"/>
          <p:cNvSpPr>
            <a:spLocks noGrp="1"/>
          </p:cNvSpPr>
          <p:nvPr>
            <p:ph type="body" sz="quarter" idx="10"/>
          </p:nvPr>
        </p:nvSpPr>
        <p:spPr>
          <a:xfrm>
            <a:off x="838200" y="311099"/>
            <a:ext cx="8894763" cy="595983"/>
          </a:xfrm>
        </p:spPr>
        <p:txBody>
          <a:bodyPr>
            <a:normAutofit/>
          </a:bodyPr>
          <a:lstStyle>
            <a:lvl1pPr marL="0" indent="0" algn="just">
              <a:buNone/>
              <a:defRPr sz="2400">
                <a:solidFill>
                  <a:srgbClr val="751D70"/>
                </a:solidFill>
              </a:defRPr>
            </a:lvl1pPr>
          </a:lstStyle>
          <a:p>
            <a:pPr lvl="0"/>
            <a:r>
              <a:rPr lang="fi-FI" dirty="0" err="1"/>
              <a:t>Click</a:t>
            </a:r>
            <a:r>
              <a:rPr lang="fi-FI" dirty="0"/>
              <a:t> to </a:t>
            </a:r>
            <a:r>
              <a:rPr lang="fi-FI" dirty="0" err="1"/>
              <a:t>edit</a:t>
            </a:r>
            <a:r>
              <a:rPr lang="fi-FI" dirty="0"/>
              <a:t> Master </a:t>
            </a:r>
            <a:r>
              <a:rPr lang="fi-FI" dirty="0" err="1"/>
              <a:t>text</a:t>
            </a:r>
            <a:r>
              <a:rPr lang="fi-FI" dirty="0"/>
              <a:t> </a:t>
            </a:r>
            <a:r>
              <a:rPr lang="fi-FI" dirty="0" err="1"/>
              <a:t>styles</a:t>
            </a:r>
            <a:endParaRPr lang="fi-FI" dirty="0"/>
          </a:p>
        </p:txBody>
      </p:sp>
    </p:spTree>
    <p:extLst>
      <p:ext uri="{BB962C8B-B14F-4D97-AF65-F5344CB8AC3E}">
        <p14:creationId xmlns:p14="http://schemas.microsoft.com/office/powerpoint/2010/main" val="257462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3074" name="Picture 2" descr="C:\Users\Utente\Desktop\Map_reduced.png"/>
          <p:cNvPicPr>
            <a:picLocks noChangeAspect="1" noChangeArrowheads="1"/>
          </p:cNvPicPr>
          <p:nvPr userDrawn="1"/>
        </p:nvPicPr>
        <p:blipFill>
          <a:blip r:embed="rId2"/>
          <a:srcRect/>
          <a:stretch>
            <a:fillRect/>
          </a:stretch>
        </p:blipFill>
        <p:spPr bwMode="auto">
          <a:xfrm>
            <a:off x="10020300" y="5072565"/>
            <a:ext cx="2171700" cy="1400175"/>
          </a:xfrm>
          <a:prstGeom prst="rect">
            <a:avLst/>
          </a:prstGeom>
          <a:noFill/>
        </p:spPr>
      </p:pic>
      <p:sp>
        <p:nvSpPr>
          <p:cNvPr id="3" name="Content Placeholder 2"/>
          <p:cNvSpPr>
            <a:spLocks noGrp="1"/>
          </p:cNvSpPr>
          <p:nvPr>
            <p:ph sz="half" idx="1"/>
          </p:nvPr>
        </p:nvSpPr>
        <p:spPr>
          <a:xfrm>
            <a:off x="838200" y="1825625"/>
            <a:ext cx="5181600" cy="4351338"/>
          </a:xfrm>
        </p:spPr>
        <p:txBody>
          <a:bodyPr/>
          <a:lstStyle>
            <a:lvl1pPr>
              <a:defRPr sz="2400"/>
            </a:lvl1pPr>
            <a:lvl2pPr>
              <a:defRPr sz="2000"/>
            </a:lvl2pPr>
            <a:lvl3pPr>
              <a:defRPr sz="2000"/>
            </a:lvl3pPr>
            <a:lvl4pPr>
              <a:defRPr sz="2000"/>
            </a:lvl4pPr>
            <a:lvl5pPr>
              <a:defRPr sz="2000"/>
            </a:lvl5pPr>
          </a:lstStyle>
          <a:p>
            <a:pPr lvl="0"/>
            <a:r>
              <a:rPr lang="fi-FI" dirty="0" err="1"/>
              <a:t>Click</a:t>
            </a:r>
            <a:r>
              <a:rPr lang="fi-FI" dirty="0"/>
              <a:t> to </a:t>
            </a:r>
            <a:r>
              <a:rPr lang="fi-FI" dirty="0" err="1"/>
              <a:t>edit</a:t>
            </a:r>
            <a:r>
              <a:rPr lang="fi-FI" dirty="0"/>
              <a:t> Master </a:t>
            </a:r>
            <a:r>
              <a:rPr lang="fi-FI" dirty="0" err="1"/>
              <a:t>text</a:t>
            </a:r>
            <a:r>
              <a:rPr lang="fi-FI" dirty="0"/>
              <a:t> </a:t>
            </a:r>
            <a:r>
              <a:rPr lang="fi-FI" dirty="0" err="1"/>
              <a:t>styles</a:t>
            </a:r>
            <a:endParaRPr lang="fi-FI" dirty="0"/>
          </a:p>
          <a:p>
            <a:pPr lvl="1"/>
            <a:r>
              <a:rPr lang="fi-FI" dirty="0"/>
              <a:t>Second </a:t>
            </a:r>
            <a:r>
              <a:rPr lang="fi-FI" dirty="0" err="1"/>
              <a:t>level</a:t>
            </a:r>
            <a:endParaRPr lang="fi-FI" dirty="0"/>
          </a:p>
          <a:p>
            <a:pPr lvl="2"/>
            <a:r>
              <a:rPr lang="fi-FI" dirty="0"/>
              <a:t>Third </a:t>
            </a:r>
            <a:r>
              <a:rPr lang="fi-FI" dirty="0" err="1"/>
              <a:t>level</a:t>
            </a:r>
            <a:endParaRPr lang="fi-FI" dirty="0"/>
          </a:p>
          <a:p>
            <a:pPr lvl="3"/>
            <a:r>
              <a:rPr lang="fi-FI" dirty="0" err="1"/>
              <a:t>Fourth</a:t>
            </a:r>
            <a:r>
              <a:rPr lang="fi-FI" dirty="0"/>
              <a:t> </a:t>
            </a:r>
            <a:r>
              <a:rPr lang="fi-FI" dirty="0" err="1"/>
              <a:t>level</a:t>
            </a:r>
            <a:endParaRPr lang="fi-FI" dirty="0"/>
          </a:p>
          <a:p>
            <a:pPr lvl="4"/>
            <a:r>
              <a:rPr lang="fi-FI" dirty="0" err="1"/>
              <a:t>Fifth</a:t>
            </a:r>
            <a:r>
              <a:rPr lang="fi-FI" dirty="0"/>
              <a:t> </a:t>
            </a:r>
            <a:r>
              <a:rPr lang="fi-FI" dirty="0" err="1"/>
              <a:t>level</a:t>
            </a:r>
            <a:endParaRPr lang="en-US" dirty="0"/>
          </a:p>
        </p:txBody>
      </p:sp>
      <p:sp>
        <p:nvSpPr>
          <p:cNvPr id="4" name="Content Placeholder 3"/>
          <p:cNvSpPr>
            <a:spLocks noGrp="1"/>
          </p:cNvSpPr>
          <p:nvPr>
            <p:ph sz="half" idx="2"/>
          </p:nvPr>
        </p:nvSpPr>
        <p:spPr>
          <a:xfrm>
            <a:off x="6172200" y="1825625"/>
            <a:ext cx="5181600" cy="4351338"/>
          </a:xfrm>
        </p:spPr>
        <p:txBody>
          <a:bodyPr/>
          <a:lstStyle>
            <a:lvl1pPr>
              <a:defRPr sz="2400"/>
            </a:lvl1pPr>
            <a:lvl2pPr>
              <a:defRPr sz="2000"/>
            </a:lvl2pPr>
            <a:lvl3pPr>
              <a:defRPr sz="2000"/>
            </a:lvl3pPr>
            <a:lvl4pPr>
              <a:defRPr sz="2000"/>
            </a:lvl4pPr>
            <a:lvl5pPr>
              <a:defRPr sz="2000"/>
            </a:lvl5pPr>
          </a:lstStyle>
          <a:p>
            <a:pPr lvl="0"/>
            <a:r>
              <a:rPr lang="fi-FI" dirty="0" err="1"/>
              <a:t>Click</a:t>
            </a:r>
            <a:r>
              <a:rPr lang="fi-FI" dirty="0"/>
              <a:t> to </a:t>
            </a:r>
            <a:r>
              <a:rPr lang="fi-FI" dirty="0" err="1"/>
              <a:t>edit</a:t>
            </a:r>
            <a:r>
              <a:rPr lang="fi-FI" dirty="0"/>
              <a:t> Master </a:t>
            </a:r>
            <a:r>
              <a:rPr lang="fi-FI" dirty="0" err="1"/>
              <a:t>text</a:t>
            </a:r>
            <a:r>
              <a:rPr lang="fi-FI" dirty="0"/>
              <a:t> </a:t>
            </a:r>
            <a:r>
              <a:rPr lang="fi-FI" dirty="0" err="1"/>
              <a:t>styles</a:t>
            </a:r>
            <a:endParaRPr lang="fi-FI" dirty="0"/>
          </a:p>
          <a:p>
            <a:pPr lvl="1"/>
            <a:r>
              <a:rPr lang="fi-FI" dirty="0"/>
              <a:t>Second </a:t>
            </a:r>
            <a:r>
              <a:rPr lang="fi-FI" dirty="0" err="1"/>
              <a:t>level</a:t>
            </a:r>
            <a:endParaRPr lang="fi-FI" dirty="0"/>
          </a:p>
          <a:p>
            <a:pPr lvl="2"/>
            <a:r>
              <a:rPr lang="fi-FI" dirty="0"/>
              <a:t>Third </a:t>
            </a:r>
            <a:r>
              <a:rPr lang="fi-FI" dirty="0" err="1"/>
              <a:t>level</a:t>
            </a:r>
            <a:endParaRPr lang="fi-FI" dirty="0"/>
          </a:p>
          <a:p>
            <a:pPr lvl="3"/>
            <a:r>
              <a:rPr lang="fi-FI" dirty="0" err="1"/>
              <a:t>Fourth</a:t>
            </a:r>
            <a:r>
              <a:rPr lang="fi-FI" dirty="0"/>
              <a:t> </a:t>
            </a:r>
            <a:r>
              <a:rPr lang="fi-FI" dirty="0" err="1"/>
              <a:t>level</a:t>
            </a:r>
            <a:endParaRPr lang="fi-FI" dirty="0"/>
          </a:p>
          <a:p>
            <a:pPr lvl="4"/>
            <a:r>
              <a:rPr lang="fi-FI" dirty="0" err="1"/>
              <a:t>Fifth</a:t>
            </a:r>
            <a:r>
              <a:rPr lang="fi-FI" dirty="0"/>
              <a:t> </a:t>
            </a:r>
            <a:r>
              <a:rPr lang="fi-FI" dirty="0" err="1"/>
              <a:t>level</a:t>
            </a:r>
            <a:endParaRPr lang="en-US" dirty="0"/>
          </a:p>
        </p:txBody>
      </p:sp>
      <p:cxnSp>
        <p:nvCxnSpPr>
          <p:cNvPr id="9" name="Connettore 1 14"/>
          <p:cNvCxnSpPr/>
          <p:nvPr userDrawn="1"/>
        </p:nvCxnSpPr>
        <p:spPr>
          <a:xfrm>
            <a:off x="838200" y="966848"/>
            <a:ext cx="10477132" cy="33172"/>
          </a:xfrm>
          <a:prstGeom prst="line">
            <a:avLst/>
          </a:prstGeom>
          <a:ln w="28575">
            <a:solidFill>
              <a:srgbClr val="751D70"/>
            </a:solidFill>
          </a:ln>
        </p:spPr>
        <p:style>
          <a:lnRef idx="1">
            <a:schemeClr val="accent1"/>
          </a:lnRef>
          <a:fillRef idx="0">
            <a:schemeClr val="accent1"/>
          </a:fillRef>
          <a:effectRef idx="0">
            <a:schemeClr val="accent1"/>
          </a:effectRef>
          <a:fontRef idx="minor">
            <a:schemeClr val="tx1"/>
          </a:fontRef>
        </p:style>
      </p:cxnSp>
      <p:sp>
        <p:nvSpPr>
          <p:cNvPr id="19" name="Text Placeholder 8"/>
          <p:cNvSpPr>
            <a:spLocks noGrp="1"/>
          </p:cNvSpPr>
          <p:nvPr>
            <p:ph type="body" sz="quarter" idx="10"/>
          </p:nvPr>
        </p:nvSpPr>
        <p:spPr>
          <a:xfrm>
            <a:off x="838200" y="311099"/>
            <a:ext cx="8894763" cy="595983"/>
          </a:xfrm>
        </p:spPr>
        <p:txBody>
          <a:bodyPr>
            <a:normAutofit/>
          </a:bodyPr>
          <a:lstStyle>
            <a:lvl1pPr marL="0" indent="0" algn="just">
              <a:buNone/>
              <a:defRPr sz="2400">
                <a:solidFill>
                  <a:srgbClr val="751D70"/>
                </a:solidFill>
              </a:defRPr>
            </a:lvl1pPr>
          </a:lstStyle>
          <a:p>
            <a:pPr lvl="0"/>
            <a:r>
              <a:rPr lang="fi-FI" dirty="0" err="1"/>
              <a:t>Click</a:t>
            </a:r>
            <a:r>
              <a:rPr lang="fi-FI" dirty="0"/>
              <a:t> to </a:t>
            </a:r>
            <a:r>
              <a:rPr lang="fi-FI" dirty="0" err="1"/>
              <a:t>edit</a:t>
            </a:r>
            <a:r>
              <a:rPr lang="fi-FI" dirty="0"/>
              <a:t> Master </a:t>
            </a:r>
            <a:r>
              <a:rPr lang="fi-FI" dirty="0" err="1"/>
              <a:t>text</a:t>
            </a:r>
            <a:r>
              <a:rPr lang="fi-FI" dirty="0"/>
              <a:t> </a:t>
            </a:r>
            <a:r>
              <a:rPr lang="fi-FI" dirty="0" err="1"/>
              <a:t>styles</a:t>
            </a:r>
            <a:endParaRPr lang="fi-FI" dirty="0"/>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41331" y="374725"/>
            <a:ext cx="1980874" cy="405894"/>
          </a:xfrm>
          <a:prstGeom prst="rect">
            <a:avLst/>
          </a:prstGeom>
        </p:spPr>
      </p:pic>
      <p:sp>
        <p:nvSpPr>
          <p:cNvPr id="13" name="Slide Number Placeholder 5"/>
          <p:cNvSpPr txBox="1">
            <a:spLocks/>
          </p:cNvSpPr>
          <p:nvPr userDrawn="1"/>
        </p:nvSpPr>
        <p:spPr>
          <a:xfrm>
            <a:off x="11615936" y="6156799"/>
            <a:ext cx="576064" cy="325466"/>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rgbClr val="07147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DA9F56-95DC-464A-AE57-CB8978B1BFDB}" type="slidenum">
              <a:rPr lang="en-US" sz="1400" b="1" smtClean="0">
                <a:solidFill>
                  <a:srgbClr val="751D70"/>
                </a:solidFill>
                <a:latin typeface="Century Gothic" charset="0"/>
                <a:ea typeface="Century Gothic" charset="0"/>
                <a:cs typeface="Century Gothic" charset="0"/>
              </a:rPr>
              <a:pPr/>
              <a:t>‹#›</a:t>
            </a:fld>
            <a:endParaRPr lang="en-US" sz="1400" b="1" dirty="0">
              <a:solidFill>
                <a:srgbClr val="751D70"/>
              </a:solidFill>
              <a:latin typeface="Century Gothic" charset="0"/>
              <a:ea typeface="Century Gothic" charset="0"/>
              <a:cs typeface="Century Gothic" charset="0"/>
            </a:endParaRPr>
          </a:p>
        </p:txBody>
      </p:sp>
      <p:cxnSp>
        <p:nvCxnSpPr>
          <p:cNvPr id="17" name="Connettore 1 14"/>
          <p:cNvCxnSpPr/>
          <p:nvPr userDrawn="1"/>
        </p:nvCxnSpPr>
        <p:spPr>
          <a:xfrm>
            <a:off x="9157447" y="6486041"/>
            <a:ext cx="3051332" cy="3776"/>
          </a:xfrm>
          <a:prstGeom prst="line">
            <a:avLst/>
          </a:prstGeom>
          <a:ln w="28575">
            <a:solidFill>
              <a:srgbClr val="751D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4141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4098" name="Picture 2" descr="C:\Users\Utente\Desktop\Map_reduced.png"/>
          <p:cNvPicPr>
            <a:picLocks noChangeAspect="1" noChangeArrowheads="1"/>
          </p:cNvPicPr>
          <p:nvPr userDrawn="1"/>
        </p:nvPicPr>
        <p:blipFill>
          <a:blip r:embed="rId2"/>
          <a:srcRect/>
          <a:stretch>
            <a:fillRect/>
          </a:stretch>
        </p:blipFill>
        <p:spPr bwMode="auto">
          <a:xfrm>
            <a:off x="10020300" y="5072565"/>
            <a:ext cx="2171700" cy="1400175"/>
          </a:xfrm>
          <a:prstGeom prst="rect">
            <a:avLst/>
          </a:prstGeom>
          <a:noFill/>
        </p:spPr>
      </p:pic>
      <p:sp>
        <p:nvSpPr>
          <p:cNvPr id="3" name="Text Placeholder 2"/>
          <p:cNvSpPr>
            <a:spLocks noGrp="1"/>
          </p:cNvSpPr>
          <p:nvPr>
            <p:ph type="body" idx="1"/>
          </p:nvPr>
        </p:nvSpPr>
        <p:spPr>
          <a:xfrm>
            <a:off x="839788" y="1681163"/>
            <a:ext cx="5157787" cy="823912"/>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err="1"/>
              <a:t>Click</a:t>
            </a:r>
            <a:r>
              <a:rPr lang="fi-FI" dirty="0"/>
              <a:t> to </a:t>
            </a:r>
            <a:r>
              <a:rPr lang="fi-FI" dirty="0" err="1"/>
              <a:t>edit</a:t>
            </a:r>
            <a:r>
              <a:rPr lang="fi-FI" dirty="0"/>
              <a:t> Master </a:t>
            </a:r>
            <a:r>
              <a:rPr lang="fi-FI" dirty="0" err="1"/>
              <a:t>text</a:t>
            </a:r>
            <a:r>
              <a:rPr lang="fi-FI" dirty="0"/>
              <a:t> </a:t>
            </a:r>
            <a:r>
              <a:rPr lang="fi-FI" dirty="0" err="1"/>
              <a:t>styles</a:t>
            </a:r>
            <a:endParaRPr lang="fi-FI" dirty="0"/>
          </a:p>
        </p:txBody>
      </p:sp>
      <p:sp>
        <p:nvSpPr>
          <p:cNvPr id="4" name="Content Placeholder 3"/>
          <p:cNvSpPr>
            <a:spLocks noGrp="1"/>
          </p:cNvSpPr>
          <p:nvPr>
            <p:ph sz="half" idx="2"/>
          </p:nvPr>
        </p:nvSpPr>
        <p:spPr>
          <a:xfrm>
            <a:off x="839788" y="2505075"/>
            <a:ext cx="5157787" cy="3684588"/>
          </a:xfrm>
        </p:spPr>
        <p:txBody>
          <a:bodyPr/>
          <a:lstStyle>
            <a:lvl1pPr>
              <a:defRPr sz="2000"/>
            </a:lvl1pPr>
            <a:lvl2pPr>
              <a:defRPr sz="1800"/>
            </a:lvl2pPr>
            <a:lvl3pPr>
              <a:defRPr sz="1800"/>
            </a:lvl3pPr>
            <a:lvl4pPr>
              <a:defRPr sz="1800"/>
            </a:lvl4pPr>
            <a:lvl5pPr>
              <a:defRPr sz="1800"/>
            </a:lvl5pPr>
          </a:lstStyle>
          <a:p>
            <a:pPr lvl="0"/>
            <a:r>
              <a:rPr lang="fi-FI" dirty="0" err="1"/>
              <a:t>Click</a:t>
            </a:r>
            <a:r>
              <a:rPr lang="fi-FI" dirty="0"/>
              <a:t> to </a:t>
            </a:r>
            <a:r>
              <a:rPr lang="fi-FI" dirty="0" err="1"/>
              <a:t>edit</a:t>
            </a:r>
            <a:r>
              <a:rPr lang="fi-FI" dirty="0"/>
              <a:t> Master </a:t>
            </a:r>
            <a:r>
              <a:rPr lang="fi-FI" dirty="0" err="1"/>
              <a:t>text</a:t>
            </a:r>
            <a:r>
              <a:rPr lang="fi-FI" dirty="0"/>
              <a:t> </a:t>
            </a:r>
            <a:r>
              <a:rPr lang="fi-FI" dirty="0" err="1"/>
              <a:t>styles</a:t>
            </a:r>
            <a:endParaRPr lang="fi-FI" dirty="0"/>
          </a:p>
          <a:p>
            <a:pPr lvl="1"/>
            <a:r>
              <a:rPr lang="fi-FI" dirty="0"/>
              <a:t>Second </a:t>
            </a:r>
            <a:r>
              <a:rPr lang="fi-FI" dirty="0" err="1"/>
              <a:t>level</a:t>
            </a:r>
            <a:endParaRPr lang="fi-FI" dirty="0"/>
          </a:p>
          <a:p>
            <a:pPr lvl="2"/>
            <a:r>
              <a:rPr lang="fi-FI" dirty="0"/>
              <a:t>Third </a:t>
            </a:r>
            <a:r>
              <a:rPr lang="fi-FI" dirty="0" err="1"/>
              <a:t>level</a:t>
            </a:r>
            <a:endParaRPr lang="fi-FI" dirty="0"/>
          </a:p>
          <a:p>
            <a:pPr lvl="3"/>
            <a:r>
              <a:rPr lang="fi-FI" dirty="0" err="1"/>
              <a:t>Fourth</a:t>
            </a:r>
            <a:r>
              <a:rPr lang="fi-FI" dirty="0"/>
              <a:t> </a:t>
            </a:r>
            <a:r>
              <a:rPr lang="fi-FI" dirty="0" err="1"/>
              <a:t>level</a:t>
            </a:r>
            <a:endParaRPr lang="fi-FI" dirty="0"/>
          </a:p>
          <a:p>
            <a:pPr lvl="4"/>
            <a:r>
              <a:rPr lang="fi-FI" dirty="0" err="1"/>
              <a:t>Fifth</a:t>
            </a:r>
            <a:r>
              <a:rPr lang="fi-FI" dirty="0"/>
              <a:t> </a:t>
            </a:r>
            <a:r>
              <a:rPr lang="fi-FI" dirty="0" err="1"/>
              <a:t>level</a:t>
            </a:r>
            <a:endParaRPr lang="en-US" dirty="0"/>
          </a:p>
        </p:txBody>
      </p:sp>
      <p:sp>
        <p:nvSpPr>
          <p:cNvPr id="5" name="Text Placeholder 4"/>
          <p:cNvSpPr>
            <a:spLocks noGrp="1"/>
          </p:cNvSpPr>
          <p:nvPr>
            <p:ph type="body" sz="quarter" idx="3"/>
          </p:nvPr>
        </p:nvSpPr>
        <p:spPr>
          <a:xfrm>
            <a:off x="6172200" y="1681163"/>
            <a:ext cx="5183188" cy="823912"/>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dirty="0" err="1"/>
              <a:t>Click</a:t>
            </a:r>
            <a:r>
              <a:rPr lang="fi-FI" dirty="0"/>
              <a:t> to </a:t>
            </a:r>
            <a:r>
              <a:rPr lang="fi-FI" dirty="0" err="1"/>
              <a:t>edit</a:t>
            </a:r>
            <a:r>
              <a:rPr lang="fi-FI" dirty="0"/>
              <a:t> Master </a:t>
            </a:r>
            <a:r>
              <a:rPr lang="fi-FI" dirty="0" err="1"/>
              <a:t>text</a:t>
            </a:r>
            <a:r>
              <a:rPr lang="fi-FI" dirty="0"/>
              <a:t> </a:t>
            </a:r>
            <a:r>
              <a:rPr lang="fi-FI" dirty="0" err="1"/>
              <a:t>styles</a:t>
            </a:r>
            <a:endParaRPr lang="fi-FI" dirty="0"/>
          </a:p>
        </p:txBody>
      </p:sp>
      <p:sp>
        <p:nvSpPr>
          <p:cNvPr id="6" name="Content Placeholder 5"/>
          <p:cNvSpPr>
            <a:spLocks noGrp="1"/>
          </p:cNvSpPr>
          <p:nvPr>
            <p:ph sz="quarter" idx="4"/>
          </p:nvPr>
        </p:nvSpPr>
        <p:spPr>
          <a:xfrm>
            <a:off x="6172200" y="2505075"/>
            <a:ext cx="5183188" cy="3684588"/>
          </a:xfrm>
        </p:spPr>
        <p:txBody>
          <a:bodyPr/>
          <a:lstStyle>
            <a:lvl1pPr>
              <a:defRPr sz="2000"/>
            </a:lvl1pPr>
            <a:lvl2pPr>
              <a:defRPr sz="1800"/>
            </a:lvl2pPr>
            <a:lvl3pPr>
              <a:defRPr sz="1800"/>
            </a:lvl3pPr>
            <a:lvl4pPr>
              <a:defRPr sz="1800"/>
            </a:lvl4pPr>
            <a:lvl5pPr>
              <a:defRPr sz="1800"/>
            </a:lvl5pPr>
          </a:lstStyle>
          <a:p>
            <a:pPr lvl="0"/>
            <a:r>
              <a:rPr lang="fi-FI" dirty="0" err="1"/>
              <a:t>Click</a:t>
            </a:r>
            <a:r>
              <a:rPr lang="fi-FI" dirty="0"/>
              <a:t> to </a:t>
            </a:r>
            <a:r>
              <a:rPr lang="fi-FI" dirty="0" err="1"/>
              <a:t>edit</a:t>
            </a:r>
            <a:r>
              <a:rPr lang="fi-FI" dirty="0"/>
              <a:t> Master </a:t>
            </a:r>
            <a:r>
              <a:rPr lang="fi-FI" dirty="0" err="1"/>
              <a:t>text</a:t>
            </a:r>
            <a:r>
              <a:rPr lang="fi-FI" dirty="0"/>
              <a:t> </a:t>
            </a:r>
            <a:r>
              <a:rPr lang="fi-FI" dirty="0" err="1"/>
              <a:t>styles</a:t>
            </a:r>
            <a:endParaRPr lang="fi-FI" dirty="0"/>
          </a:p>
          <a:p>
            <a:pPr lvl="1"/>
            <a:r>
              <a:rPr lang="fi-FI" dirty="0"/>
              <a:t>Second </a:t>
            </a:r>
            <a:r>
              <a:rPr lang="fi-FI" dirty="0" err="1"/>
              <a:t>level</a:t>
            </a:r>
            <a:endParaRPr lang="fi-FI" dirty="0"/>
          </a:p>
          <a:p>
            <a:pPr lvl="2"/>
            <a:r>
              <a:rPr lang="fi-FI" dirty="0"/>
              <a:t>Third </a:t>
            </a:r>
            <a:r>
              <a:rPr lang="fi-FI" dirty="0" err="1"/>
              <a:t>level</a:t>
            </a:r>
            <a:endParaRPr lang="fi-FI" dirty="0"/>
          </a:p>
          <a:p>
            <a:pPr lvl="3"/>
            <a:r>
              <a:rPr lang="fi-FI" dirty="0" err="1"/>
              <a:t>Fourth</a:t>
            </a:r>
            <a:r>
              <a:rPr lang="fi-FI" dirty="0"/>
              <a:t> </a:t>
            </a:r>
            <a:r>
              <a:rPr lang="fi-FI" dirty="0" err="1"/>
              <a:t>level</a:t>
            </a:r>
            <a:endParaRPr lang="fi-FI" dirty="0"/>
          </a:p>
          <a:p>
            <a:pPr lvl="4"/>
            <a:r>
              <a:rPr lang="fi-FI" dirty="0" err="1"/>
              <a:t>Fifth</a:t>
            </a:r>
            <a:r>
              <a:rPr lang="fi-FI" dirty="0"/>
              <a:t> </a:t>
            </a:r>
            <a:r>
              <a:rPr lang="fi-FI" dirty="0" err="1"/>
              <a:t>level</a:t>
            </a:r>
            <a:endParaRPr lang="en-US" dirty="0"/>
          </a:p>
        </p:txBody>
      </p:sp>
      <p:cxnSp>
        <p:nvCxnSpPr>
          <p:cNvPr id="11" name="Connettore 1 14"/>
          <p:cNvCxnSpPr/>
          <p:nvPr userDrawn="1"/>
        </p:nvCxnSpPr>
        <p:spPr>
          <a:xfrm>
            <a:off x="838200" y="966848"/>
            <a:ext cx="10477132" cy="33172"/>
          </a:xfrm>
          <a:prstGeom prst="line">
            <a:avLst/>
          </a:prstGeom>
          <a:ln w="28575">
            <a:solidFill>
              <a:srgbClr val="751D70"/>
            </a:solidFill>
          </a:ln>
        </p:spPr>
        <p:style>
          <a:lnRef idx="1">
            <a:schemeClr val="accent1"/>
          </a:lnRef>
          <a:fillRef idx="0">
            <a:schemeClr val="accent1"/>
          </a:fillRef>
          <a:effectRef idx="0">
            <a:schemeClr val="accent1"/>
          </a:effectRef>
          <a:fontRef idx="minor">
            <a:schemeClr val="tx1"/>
          </a:fontRef>
        </p:style>
      </p:cxnSp>
      <p:sp>
        <p:nvSpPr>
          <p:cNvPr id="18" name="Text Placeholder 8"/>
          <p:cNvSpPr>
            <a:spLocks noGrp="1"/>
          </p:cNvSpPr>
          <p:nvPr>
            <p:ph type="body" sz="quarter" idx="10"/>
          </p:nvPr>
        </p:nvSpPr>
        <p:spPr>
          <a:xfrm>
            <a:off x="838200" y="311099"/>
            <a:ext cx="8894763" cy="595983"/>
          </a:xfrm>
        </p:spPr>
        <p:txBody>
          <a:bodyPr>
            <a:normAutofit/>
          </a:bodyPr>
          <a:lstStyle>
            <a:lvl1pPr marL="0" indent="0">
              <a:buNone/>
              <a:defRPr sz="2400">
                <a:solidFill>
                  <a:srgbClr val="751D70"/>
                </a:solidFill>
              </a:defRPr>
            </a:lvl1pPr>
          </a:lstStyle>
          <a:p>
            <a:pPr lvl="0"/>
            <a:r>
              <a:rPr lang="fi-FI" dirty="0" err="1"/>
              <a:t>Click</a:t>
            </a:r>
            <a:r>
              <a:rPr lang="fi-FI" dirty="0"/>
              <a:t> to </a:t>
            </a:r>
            <a:r>
              <a:rPr lang="fi-FI" dirty="0" err="1"/>
              <a:t>edit</a:t>
            </a:r>
            <a:r>
              <a:rPr lang="fi-FI" dirty="0"/>
              <a:t> Master </a:t>
            </a:r>
            <a:r>
              <a:rPr lang="fi-FI" dirty="0" err="1"/>
              <a:t>text</a:t>
            </a:r>
            <a:r>
              <a:rPr lang="fi-FI" dirty="0"/>
              <a:t> </a:t>
            </a:r>
            <a:r>
              <a:rPr lang="fi-FI" dirty="0" err="1"/>
              <a:t>styles</a:t>
            </a:r>
            <a:endParaRPr lang="fi-FI" dirty="0"/>
          </a:p>
        </p:txBody>
      </p:sp>
      <p:pic>
        <p:nvPicPr>
          <p:cNvPr id="16" name="Picture 1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41331" y="374725"/>
            <a:ext cx="1980874" cy="405894"/>
          </a:xfrm>
          <a:prstGeom prst="rect">
            <a:avLst/>
          </a:prstGeom>
        </p:spPr>
      </p:pic>
      <p:sp>
        <p:nvSpPr>
          <p:cNvPr id="19" name="Slide Number Placeholder 5"/>
          <p:cNvSpPr txBox="1">
            <a:spLocks/>
          </p:cNvSpPr>
          <p:nvPr userDrawn="1"/>
        </p:nvSpPr>
        <p:spPr>
          <a:xfrm>
            <a:off x="11615936" y="6156799"/>
            <a:ext cx="576064" cy="325466"/>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rgbClr val="07147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DA9F56-95DC-464A-AE57-CB8978B1BFDB}" type="slidenum">
              <a:rPr lang="en-US" sz="1400" b="1" smtClean="0">
                <a:solidFill>
                  <a:srgbClr val="751D70"/>
                </a:solidFill>
                <a:latin typeface="Century Gothic" charset="0"/>
                <a:ea typeface="Century Gothic" charset="0"/>
                <a:cs typeface="Century Gothic" charset="0"/>
              </a:rPr>
              <a:pPr/>
              <a:t>‹#›</a:t>
            </a:fld>
            <a:endParaRPr lang="en-US" sz="1400" b="1" dirty="0">
              <a:solidFill>
                <a:srgbClr val="751D70"/>
              </a:solidFill>
              <a:latin typeface="Century Gothic" charset="0"/>
              <a:ea typeface="Century Gothic" charset="0"/>
              <a:cs typeface="Century Gothic" charset="0"/>
            </a:endParaRPr>
          </a:p>
        </p:txBody>
      </p:sp>
      <p:cxnSp>
        <p:nvCxnSpPr>
          <p:cNvPr id="20" name="Connettore 1 14"/>
          <p:cNvCxnSpPr/>
          <p:nvPr userDrawn="1"/>
        </p:nvCxnSpPr>
        <p:spPr>
          <a:xfrm>
            <a:off x="9157447" y="6486041"/>
            <a:ext cx="3051332" cy="3776"/>
          </a:xfrm>
          <a:prstGeom prst="line">
            <a:avLst/>
          </a:prstGeom>
          <a:ln w="28575">
            <a:solidFill>
              <a:srgbClr val="751D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1032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8" name="Picture 2" descr="C:\Users\Utente\Desktop\Map_Reduced_Big.png"/>
          <p:cNvPicPr>
            <a:picLocks noChangeAspect="1" noChangeArrowheads="1"/>
          </p:cNvPicPr>
          <p:nvPr userDrawn="1"/>
        </p:nvPicPr>
        <p:blipFill>
          <a:blip r:embed="rId2"/>
          <a:srcRect/>
          <a:stretch>
            <a:fillRect/>
          </a:stretch>
        </p:blipFill>
        <p:spPr bwMode="auto">
          <a:xfrm>
            <a:off x="3495601" y="371790"/>
            <a:ext cx="8693380" cy="5499228"/>
          </a:xfrm>
          <a:prstGeom prst="rect">
            <a:avLst/>
          </a:prstGeom>
          <a:noFill/>
        </p:spPr>
      </p:pic>
      <p:sp>
        <p:nvSpPr>
          <p:cNvPr id="19" name="Title 1"/>
          <p:cNvSpPr>
            <a:spLocks noGrp="1"/>
          </p:cNvSpPr>
          <p:nvPr>
            <p:ph type="ctrTitle"/>
          </p:nvPr>
        </p:nvSpPr>
        <p:spPr>
          <a:xfrm>
            <a:off x="1607672" y="2235240"/>
            <a:ext cx="9144000" cy="2387600"/>
          </a:xfrm>
          <a:prstGeom prst="rect">
            <a:avLst/>
          </a:prstGeom>
        </p:spPr>
        <p:txBody>
          <a:bodyPr anchor="ctr"/>
          <a:lstStyle>
            <a:lvl1pPr algn="ctr">
              <a:defRPr sz="3200" baseline="0"/>
            </a:lvl1pPr>
          </a:lstStyle>
          <a:p>
            <a:r>
              <a:rPr lang="fi-FI" dirty="0" err="1"/>
              <a:t>Click</a:t>
            </a:r>
            <a:r>
              <a:rPr lang="fi-FI" dirty="0"/>
              <a:t> to </a:t>
            </a:r>
            <a:r>
              <a:rPr lang="fi-FI" dirty="0" err="1"/>
              <a:t>edit</a:t>
            </a:r>
            <a:r>
              <a:rPr lang="fi-FI" dirty="0"/>
              <a:t> Master </a:t>
            </a:r>
            <a:r>
              <a:rPr lang="fi-FI" dirty="0" err="1"/>
              <a:t>title</a:t>
            </a:r>
            <a:endParaRPr lang="en-US" dirty="0"/>
          </a:p>
        </p:txBody>
      </p:sp>
      <p:graphicFrame>
        <p:nvGraphicFramePr>
          <p:cNvPr id="3" name="Table 2"/>
          <p:cNvGraphicFramePr>
            <a:graphicFrameLocks noGrp="1"/>
          </p:cNvGraphicFramePr>
          <p:nvPr userDrawn="1">
            <p:extLst>
              <p:ext uri="{D42A27DB-BD31-4B8C-83A1-F6EECF244321}">
                <p14:modId xmlns:p14="http://schemas.microsoft.com/office/powerpoint/2010/main" val="1163763868"/>
              </p:ext>
            </p:extLst>
          </p:nvPr>
        </p:nvGraphicFramePr>
        <p:xfrm>
          <a:off x="0" y="5871018"/>
          <a:ext cx="12192000" cy="30480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xmlns="" val="20000"/>
                    </a:ext>
                  </a:extLst>
                </a:gridCol>
                <a:gridCol w="6096000">
                  <a:extLst>
                    <a:ext uri="{9D8B030D-6E8A-4147-A177-3AD203B41FA5}">
                      <a16:colId xmlns:a16="http://schemas.microsoft.com/office/drawing/2014/main" xmlns="" val="20001"/>
                    </a:ext>
                  </a:extLst>
                </a:gridCol>
              </a:tblGrid>
              <a:tr h="0">
                <a:tc>
                  <a:txBody>
                    <a:bodyPr/>
                    <a:lstStyle/>
                    <a:p>
                      <a:pPr algn="l"/>
                      <a:r>
                        <a:rPr lang="fr-BE" sz="1400" b="0" dirty="0">
                          <a:latin typeface="Century Gothic" pitchFamily="34" charset="0"/>
                        </a:rPr>
                        <a:t> A </a:t>
                      </a:r>
                      <a:r>
                        <a:rPr lang="fr-BE" sz="1400" b="0" dirty="0" err="1">
                          <a:latin typeface="Century Gothic" pitchFamily="34" charset="0"/>
                        </a:rPr>
                        <a:t>project</a:t>
                      </a:r>
                      <a:r>
                        <a:rPr lang="fr-BE" sz="1400" b="0" dirty="0">
                          <a:latin typeface="Century Gothic" pitchFamily="34" charset="0"/>
                        </a:rPr>
                        <a:t> </a:t>
                      </a:r>
                      <a:r>
                        <a:rPr lang="fr-BE" sz="1400" b="0" dirty="0" err="1">
                          <a:latin typeface="Century Gothic" pitchFamily="34" charset="0"/>
                        </a:rPr>
                        <a:t>funded</a:t>
                      </a:r>
                      <a:r>
                        <a:rPr lang="fr-BE" sz="1400" b="0" dirty="0">
                          <a:latin typeface="Century Gothic" pitchFamily="34" charset="0"/>
                        </a:rPr>
                        <a:t> by the </a:t>
                      </a:r>
                      <a:r>
                        <a:rPr lang="fr-BE" sz="1400" b="0" dirty="0" err="1">
                          <a:latin typeface="Century Gothic" pitchFamily="34" charset="0"/>
                        </a:rPr>
                        <a:t>European</a:t>
                      </a:r>
                      <a:r>
                        <a:rPr lang="fr-BE" sz="1400" b="0" dirty="0">
                          <a:latin typeface="Century Gothic" pitchFamily="34" charset="0"/>
                        </a:rPr>
                        <a:t> Union</a:t>
                      </a:r>
                      <a:endParaRPr lang="en-US" sz="1400" b="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751D70"/>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GB" sz="1400" b="0" dirty="0">
                          <a:solidFill>
                            <a:schemeClr val="bg1"/>
                          </a:solidFill>
                          <a:effectLst/>
                          <a:latin typeface="Century Gothic" charset="0"/>
                          <a:ea typeface="Century Gothic" charset="0"/>
                          <a:cs typeface="Century Gothic" charset="0"/>
                        </a:rPr>
                        <a:t>Implemented by a consortium led by:</a:t>
                      </a:r>
                      <a:endParaRPr lang="de-DE" sz="1400" b="0" dirty="0">
                        <a:solidFill>
                          <a:schemeClr val="bg1"/>
                        </a:solidFill>
                        <a:latin typeface="Century Gothic" charset="0"/>
                        <a:ea typeface="Century Gothic" charset="0"/>
                        <a:cs typeface="Century Gothic"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751D70"/>
                    </a:solidFill>
                  </a:tcPr>
                </a:tc>
                <a:extLst>
                  <a:ext uri="{0D108BD9-81ED-4DB2-BD59-A6C34878D82A}">
                    <a16:rowId xmlns:a16="http://schemas.microsoft.com/office/drawing/2014/main" xmlns="" val="10000"/>
                  </a:ext>
                </a:extLst>
              </a:tr>
            </a:tbl>
          </a:graphicData>
        </a:graphic>
      </p:graphicFrame>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7744" y="6276137"/>
            <a:ext cx="713232" cy="481584"/>
          </a:xfrm>
          <a:prstGeom prst="rect">
            <a:avLst/>
          </a:prstGeom>
        </p:spPr>
      </p:pic>
      <p:pic>
        <p:nvPicPr>
          <p:cNvPr id="5" name="Picture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751672" y="6329965"/>
            <a:ext cx="871728" cy="481584"/>
          </a:xfrm>
          <a:prstGeom prst="rect">
            <a:avLst/>
          </a:prstGeom>
        </p:spPr>
      </p:pic>
      <p:pic>
        <p:nvPicPr>
          <p:cNvPr id="18" name="Picture 17"/>
          <p:cNvPicPr>
            <a:picLocks noChangeAspect="1"/>
          </p:cNvPicPr>
          <p:nvPr userDrawn="1"/>
        </p:nvPicPr>
        <p:blipFill>
          <a:blip r:embed="rId5">
            <a:alphaModFix/>
            <a:extLst>
              <a:ext uri="{28A0092B-C50C-407E-A947-70E740481C1C}">
                <a14:useLocalDpi xmlns:a14="http://schemas.microsoft.com/office/drawing/2010/main" val="0"/>
              </a:ext>
            </a:extLst>
          </a:blip>
          <a:stretch>
            <a:fillRect/>
          </a:stretch>
        </p:blipFill>
        <p:spPr>
          <a:xfrm>
            <a:off x="757744" y="375174"/>
            <a:ext cx="2888706" cy="980991"/>
          </a:xfrm>
          <a:prstGeom prst="rect">
            <a:avLst/>
          </a:prstGeom>
        </p:spPr>
      </p:pic>
    </p:spTree>
    <p:extLst>
      <p:ext uri="{BB962C8B-B14F-4D97-AF65-F5344CB8AC3E}">
        <p14:creationId xmlns:p14="http://schemas.microsoft.com/office/powerpoint/2010/main" val="819065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5122" name="Picture 2" descr="C:\Users\Utente\Desktop\Map_reduced.png"/>
          <p:cNvPicPr>
            <a:picLocks noChangeAspect="1" noChangeArrowheads="1"/>
          </p:cNvPicPr>
          <p:nvPr userDrawn="1"/>
        </p:nvPicPr>
        <p:blipFill>
          <a:blip r:embed="rId2"/>
          <a:srcRect/>
          <a:stretch>
            <a:fillRect/>
          </a:stretch>
        </p:blipFill>
        <p:spPr bwMode="auto">
          <a:xfrm>
            <a:off x="10020300" y="5072565"/>
            <a:ext cx="2171700" cy="1400175"/>
          </a:xfrm>
          <a:prstGeom prst="rect">
            <a:avLst/>
          </a:prstGeom>
          <a:noFill/>
        </p:spPr>
      </p:pic>
      <p:sp>
        <p:nvSpPr>
          <p:cNvPr id="2" name="Title 1"/>
          <p:cNvSpPr>
            <a:spLocks noGrp="1"/>
          </p:cNvSpPr>
          <p:nvPr>
            <p:ph type="title"/>
          </p:nvPr>
        </p:nvSpPr>
        <p:spPr>
          <a:xfrm>
            <a:off x="838200" y="1751308"/>
            <a:ext cx="3932237" cy="709047"/>
          </a:xfrm>
          <a:prstGeom prst="rect">
            <a:avLst/>
          </a:prstGeom>
        </p:spPr>
        <p:txBody>
          <a:bodyPr anchor="b"/>
          <a:lstStyle>
            <a:lvl1pPr>
              <a:defRPr sz="2800"/>
            </a:lvl1pPr>
          </a:lstStyle>
          <a:p>
            <a:r>
              <a:rPr lang="fi-FI" dirty="0" err="1"/>
              <a:t>Click</a:t>
            </a:r>
            <a:r>
              <a:rPr lang="fi-FI" dirty="0"/>
              <a:t> to </a:t>
            </a:r>
            <a:r>
              <a:rPr lang="fi-FI" dirty="0" err="1"/>
              <a:t>edit</a:t>
            </a:r>
            <a:r>
              <a:rPr lang="fi-FI" dirty="0"/>
              <a:t> Master </a:t>
            </a:r>
            <a:r>
              <a:rPr lang="fi-FI" dirty="0" err="1"/>
              <a:t>title</a:t>
            </a:r>
            <a:r>
              <a:rPr lang="fi-FI" dirty="0"/>
              <a:t> </a:t>
            </a:r>
            <a:r>
              <a:rPr lang="fi-FI" dirty="0" err="1"/>
              <a:t>style</a:t>
            </a:r>
            <a:endParaRPr lang="en-US" dirty="0"/>
          </a:p>
        </p:txBody>
      </p:sp>
      <p:sp>
        <p:nvSpPr>
          <p:cNvPr id="3" name="Content Placeholder 2"/>
          <p:cNvSpPr>
            <a:spLocks noGrp="1"/>
          </p:cNvSpPr>
          <p:nvPr>
            <p:ph idx="1"/>
          </p:nvPr>
        </p:nvSpPr>
        <p:spPr>
          <a:xfrm>
            <a:off x="5183188" y="1751308"/>
            <a:ext cx="6172200" cy="3719594"/>
          </a:xfrm>
        </p:spPr>
        <p:txBody>
          <a:bodyPr/>
          <a:lstStyle>
            <a:lvl1pPr>
              <a:defRPr sz="28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dirty="0" err="1"/>
              <a:t>Click</a:t>
            </a:r>
            <a:r>
              <a:rPr lang="fi-FI" dirty="0"/>
              <a:t> to </a:t>
            </a:r>
            <a:r>
              <a:rPr lang="fi-FI" dirty="0" err="1"/>
              <a:t>edit</a:t>
            </a:r>
            <a:r>
              <a:rPr lang="fi-FI" dirty="0"/>
              <a:t> Master </a:t>
            </a:r>
            <a:r>
              <a:rPr lang="fi-FI" dirty="0" err="1"/>
              <a:t>text</a:t>
            </a:r>
            <a:r>
              <a:rPr lang="fi-FI" dirty="0"/>
              <a:t> </a:t>
            </a:r>
            <a:r>
              <a:rPr lang="fi-FI" dirty="0" err="1"/>
              <a:t>styles</a:t>
            </a:r>
            <a:endParaRPr lang="fi-FI" dirty="0"/>
          </a:p>
          <a:p>
            <a:pPr lvl="1"/>
            <a:r>
              <a:rPr lang="fi-FI" dirty="0"/>
              <a:t>Second </a:t>
            </a:r>
            <a:r>
              <a:rPr lang="fi-FI" dirty="0" err="1"/>
              <a:t>level</a:t>
            </a:r>
            <a:endParaRPr lang="fi-FI" dirty="0"/>
          </a:p>
          <a:p>
            <a:pPr lvl="2"/>
            <a:r>
              <a:rPr lang="fi-FI" dirty="0"/>
              <a:t>Third </a:t>
            </a:r>
            <a:r>
              <a:rPr lang="fi-FI" dirty="0" err="1"/>
              <a:t>level</a:t>
            </a:r>
            <a:endParaRPr lang="fi-FI" dirty="0"/>
          </a:p>
          <a:p>
            <a:pPr lvl="3"/>
            <a:r>
              <a:rPr lang="fi-FI" dirty="0" err="1"/>
              <a:t>Fourth</a:t>
            </a:r>
            <a:r>
              <a:rPr lang="fi-FI" dirty="0"/>
              <a:t> </a:t>
            </a:r>
            <a:r>
              <a:rPr lang="fi-FI" dirty="0" err="1"/>
              <a:t>level</a:t>
            </a:r>
            <a:endParaRPr lang="fi-FI" dirty="0"/>
          </a:p>
          <a:p>
            <a:pPr lvl="4"/>
            <a:r>
              <a:rPr lang="fi-FI" dirty="0" err="1"/>
              <a:t>Fifth</a:t>
            </a:r>
            <a:r>
              <a:rPr lang="fi-FI" dirty="0"/>
              <a:t> </a:t>
            </a:r>
            <a:r>
              <a:rPr lang="fi-FI" dirty="0" err="1"/>
              <a:t>level</a:t>
            </a:r>
            <a:endParaRPr lang="en-US" dirty="0"/>
          </a:p>
        </p:txBody>
      </p:sp>
      <p:sp>
        <p:nvSpPr>
          <p:cNvPr id="4" name="Text Placeholder 3"/>
          <p:cNvSpPr>
            <a:spLocks noGrp="1"/>
          </p:cNvSpPr>
          <p:nvPr>
            <p:ph type="body" sz="half" idx="2"/>
          </p:nvPr>
        </p:nvSpPr>
        <p:spPr>
          <a:xfrm>
            <a:off x="838200" y="2460356"/>
            <a:ext cx="3932237" cy="3010546"/>
          </a:xfrm>
        </p:spPr>
        <p:txBody>
          <a:bodyPr>
            <a:normAutofit/>
          </a:bodyPr>
          <a:lstStyle>
            <a:lvl1pPr marL="0" indent="0">
              <a:buNone/>
              <a:defRPr sz="24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dirty="0" err="1"/>
              <a:t>Click</a:t>
            </a:r>
            <a:r>
              <a:rPr lang="fi-FI" dirty="0"/>
              <a:t> to </a:t>
            </a:r>
            <a:r>
              <a:rPr lang="fi-FI" dirty="0" err="1"/>
              <a:t>edit</a:t>
            </a:r>
            <a:r>
              <a:rPr lang="fi-FI" dirty="0"/>
              <a:t> Master </a:t>
            </a:r>
            <a:r>
              <a:rPr lang="fi-FI" dirty="0" err="1"/>
              <a:t>text</a:t>
            </a:r>
            <a:r>
              <a:rPr lang="fi-FI" dirty="0"/>
              <a:t> </a:t>
            </a:r>
            <a:r>
              <a:rPr lang="fi-FI" dirty="0" err="1"/>
              <a:t>styles</a:t>
            </a:r>
            <a:endParaRPr lang="fi-FI" dirty="0"/>
          </a:p>
        </p:txBody>
      </p:sp>
      <p:cxnSp>
        <p:nvCxnSpPr>
          <p:cNvPr id="10" name="Connettore 1 14"/>
          <p:cNvCxnSpPr/>
          <p:nvPr userDrawn="1"/>
        </p:nvCxnSpPr>
        <p:spPr>
          <a:xfrm>
            <a:off x="838200" y="966848"/>
            <a:ext cx="10477132" cy="33172"/>
          </a:xfrm>
          <a:prstGeom prst="line">
            <a:avLst/>
          </a:prstGeom>
          <a:ln w="28575">
            <a:solidFill>
              <a:srgbClr val="751D70"/>
            </a:solidFill>
          </a:ln>
        </p:spPr>
        <p:style>
          <a:lnRef idx="1">
            <a:schemeClr val="accent1"/>
          </a:lnRef>
          <a:fillRef idx="0">
            <a:schemeClr val="accent1"/>
          </a:fillRef>
          <a:effectRef idx="0">
            <a:schemeClr val="accent1"/>
          </a:effectRef>
          <a:fontRef idx="minor">
            <a:schemeClr val="tx1"/>
          </a:fontRef>
        </p:style>
      </p:cxnSp>
      <p:sp>
        <p:nvSpPr>
          <p:cNvPr id="17" name="Text Placeholder 8"/>
          <p:cNvSpPr>
            <a:spLocks noGrp="1"/>
          </p:cNvSpPr>
          <p:nvPr>
            <p:ph type="body" sz="quarter" idx="10"/>
          </p:nvPr>
        </p:nvSpPr>
        <p:spPr>
          <a:xfrm>
            <a:off x="838200" y="311099"/>
            <a:ext cx="8894763" cy="595983"/>
          </a:xfrm>
        </p:spPr>
        <p:txBody>
          <a:bodyPr>
            <a:normAutofit/>
          </a:bodyPr>
          <a:lstStyle>
            <a:lvl1pPr marL="0" indent="0">
              <a:buNone/>
              <a:defRPr sz="3600">
                <a:solidFill>
                  <a:srgbClr val="07147A"/>
                </a:solidFill>
              </a:defRPr>
            </a:lvl1pPr>
          </a:lstStyle>
          <a:p>
            <a:pPr lvl="0"/>
            <a:r>
              <a:rPr lang="fi-FI" dirty="0" err="1"/>
              <a:t>Click</a:t>
            </a:r>
            <a:r>
              <a:rPr lang="fi-FI" dirty="0"/>
              <a:t> to </a:t>
            </a:r>
            <a:r>
              <a:rPr lang="fi-FI" dirty="0" err="1"/>
              <a:t>edit</a:t>
            </a:r>
            <a:r>
              <a:rPr lang="fi-FI" dirty="0"/>
              <a:t> Master </a:t>
            </a:r>
            <a:r>
              <a:rPr lang="fi-FI" dirty="0" err="1"/>
              <a:t>text</a:t>
            </a:r>
            <a:r>
              <a:rPr lang="fi-FI" dirty="0"/>
              <a:t> </a:t>
            </a:r>
            <a:r>
              <a:rPr lang="fi-FI" dirty="0" err="1"/>
              <a:t>styles</a:t>
            </a:r>
            <a:endParaRPr lang="fi-FI" dirty="0"/>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41331" y="374725"/>
            <a:ext cx="1980874" cy="405894"/>
          </a:xfrm>
          <a:prstGeom prst="rect">
            <a:avLst/>
          </a:prstGeom>
        </p:spPr>
      </p:pic>
      <p:sp>
        <p:nvSpPr>
          <p:cNvPr id="18" name="Slide Number Placeholder 5"/>
          <p:cNvSpPr txBox="1">
            <a:spLocks/>
          </p:cNvSpPr>
          <p:nvPr userDrawn="1"/>
        </p:nvSpPr>
        <p:spPr>
          <a:xfrm>
            <a:off x="11615936" y="6156799"/>
            <a:ext cx="576064" cy="325466"/>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rgbClr val="07147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DA9F56-95DC-464A-AE57-CB8978B1BFDB}" type="slidenum">
              <a:rPr lang="en-US" sz="1400" b="1" smtClean="0">
                <a:solidFill>
                  <a:srgbClr val="751D70"/>
                </a:solidFill>
                <a:latin typeface="Century Gothic" charset="0"/>
                <a:ea typeface="Century Gothic" charset="0"/>
                <a:cs typeface="Century Gothic" charset="0"/>
              </a:rPr>
              <a:pPr/>
              <a:t>‹#›</a:t>
            </a:fld>
            <a:endParaRPr lang="en-US" sz="1400" b="1" dirty="0">
              <a:solidFill>
                <a:srgbClr val="751D70"/>
              </a:solidFill>
              <a:latin typeface="Century Gothic" charset="0"/>
              <a:ea typeface="Century Gothic" charset="0"/>
              <a:cs typeface="Century Gothic" charset="0"/>
            </a:endParaRPr>
          </a:p>
        </p:txBody>
      </p:sp>
      <p:cxnSp>
        <p:nvCxnSpPr>
          <p:cNvPr id="19" name="Connettore 1 14"/>
          <p:cNvCxnSpPr/>
          <p:nvPr userDrawn="1"/>
        </p:nvCxnSpPr>
        <p:spPr>
          <a:xfrm>
            <a:off x="9157447" y="6486041"/>
            <a:ext cx="3051332" cy="3776"/>
          </a:xfrm>
          <a:prstGeom prst="line">
            <a:avLst/>
          </a:prstGeom>
          <a:ln w="28575">
            <a:solidFill>
              <a:srgbClr val="751D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0471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6146" name="Picture 2" descr="C:\Users\Utente\Desktop\Map_reduced.png"/>
          <p:cNvPicPr>
            <a:picLocks noChangeAspect="1" noChangeArrowheads="1"/>
          </p:cNvPicPr>
          <p:nvPr userDrawn="1"/>
        </p:nvPicPr>
        <p:blipFill>
          <a:blip r:embed="rId2"/>
          <a:srcRect/>
          <a:stretch>
            <a:fillRect/>
          </a:stretch>
        </p:blipFill>
        <p:spPr bwMode="auto">
          <a:xfrm>
            <a:off x="10020300" y="5072565"/>
            <a:ext cx="2171700" cy="1400175"/>
          </a:xfrm>
          <a:prstGeom prst="rect">
            <a:avLst/>
          </a:prstGeom>
          <a:noFill/>
        </p:spPr>
      </p:pic>
      <p:sp>
        <p:nvSpPr>
          <p:cNvPr id="3" name="Picture Placeholder 2"/>
          <p:cNvSpPr>
            <a:spLocks noGrp="1"/>
          </p:cNvSpPr>
          <p:nvPr>
            <p:ph type="pic" idx="1"/>
          </p:nvPr>
        </p:nvSpPr>
        <p:spPr>
          <a:xfrm>
            <a:off x="5183188" y="1751308"/>
            <a:ext cx="6172200" cy="371959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0" name="Title 1"/>
          <p:cNvSpPr>
            <a:spLocks noGrp="1"/>
          </p:cNvSpPr>
          <p:nvPr>
            <p:ph type="title"/>
          </p:nvPr>
        </p:nvSpPr>
        <p:spPr>
          <a:xfrm>
            <a:off x="838200" y="1751308"/>
            <a:ext cx="3932237" cy="709047"/>
          </a:xfrm>
          <a:prstGeom prst="rect">
            <a:avLst/>
          </a:prstGeom>
        </p:spPr>
        <p:txBody>
          <a:bodyPr anchor="b"/>
          <a:lstStyle>
            <a:lvl1pPr>
              <a:defRPr sz="2800"/>
            </a:lvl1pPr>
          </a:lstStyle>
          <a:p>
            <a:r>
              <a:rPr lang="fi-FI" dirty="0" err="1"/>
              <a:t>Click</a:t>
            </a:r>
            <a:r>
              <a:rPr lang="fi-FI" dirty="0"/>
              <a:t> to </a:t>
            </a:r>
            <a:r>
              <a:rPr lang="fi-FI" dirty="0" err="1"/>
              <a:t>edit</a:t>
            </a:r>
            <a:r>
              <a:rPr lang="fi-FI" dirty="0"/>
              <a:t> Master </a:t>
            </a:r>
            <a:r>
              <a:rPr lang="fi-FI" dirty="0" err="1"/>
              <a:t>title</a:t>
            </a:r>
            <a:r>
              <a:rPr lang="fi-FI" dirty="0"/>
              <a:t> </a:t>
            </a:r>
            <a:r>
              <a:rPr lang="fi-FI" dirty="0" err="1"/>
              <a:t>style</a:t>
            </a:r>
            <a:endParaRPr lang="en-US" dirty="0"/>
          </a:p>
        </p:txBody>
      </p:sp>
      <p:sp>
        <p:nvSpPr>
          <p:cNvPr id="11" name="Text Placeholder 3"/>
          <p:cNvSpPr>
            <a:spLocks noGrp="1"/>
          </p:cNvSpPr>
          <p:nvPr>
            <p:ph type="body" sz="half" idx="2"/>
          </p:nvPr>
        </p:nvSpPr>
        <p:spPr>
          <a:xfrm>
            <a:off x="838200" y="2460356"/>
            <a:ext cx="3932237" cy="3010546"/>
          </a:xfrm>
        </p:spPr>
        <p:txBody>
          <a:bodyPr>
            <a:normAutofit/>
          </a:bodyPr>
          <a:lstStyle>
            <a:lvl1pPr marL="0" indent="0">
              <a:buNone/>
              <a:defRPr sz="24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dirty="0" err="1"/>
              <a:t>Click</a:t>
            </a:r>
            <a:r>
              <a:rPr lang="fi-FI" dirty="0"/>
              <a:t> to </a:t>
            </a:r>
            <a:r>
              <a:rPr lang="fi-FI" dirty="0" err="1"/>
              <a:t>edit</a:t>
            </a:r>
            <a:r>
              <a:rPr lang="fi-FI" dirty="0"/>
              <a:t> Master </a:t>
            </a:r>
            <a:r>
              <a:rPr lang="fi-FI" dirty="0" err="1"/>
              <a:t>text</a:t>
            </a:r>
            <a:r>
              <a:rPr lang="fi-FI" dirty="0"/>
              <a:t> </a:t>
            </a:r>
            <a:r>
              <a:rPr lang="fi-FI" dirty="0" err="1"/>
              <a:t>styles</a:t>
            </a:r>
            <a:endParaRPr lang="fi-FI" dirty="0"/>
          </a:p>
        </p:txBody>
      </p:sp>
      <p:cxnSp>
        <p:nvCxnSpPr>
          <p:cNvPr id="12" name="Connettore 1 14"/>
          <p:cNvCxnSpPr/>
          <p:nvPr userDrawn="1"/>
        </p:nvCxnSpPr>
        <p:spPr>
          <a:xfrm>
            <a:off x="838200" y="966848"/>
            <a:ext cx="10477132" cy="33172"/>
          </a:xfrm>
          <a:prstGeom prst="line">
            <a:avLst/>
          </a:prstGeom>
          <a:ln w="28575">
            <a:solidFill>
              <a:srgbClr val="751D70"/>
            </a:solidFill>
          </a:ln>
        </p:spPr>
        <p:style>
          <a:lnRef idx="1">
            <a:schemeClr val="accent1"/>
          </a:lnRef>
          <a:fillRef idx="0">
            <a:schemeClr val="accent1"/>
          </a:fillRef>
          <a:effectRef idx="0">
            <a:schemeClr val="accent1"/>
          </a:effectRef>
          <a:fontRef idx="minor">
            <a:schemeClr val="tx1"/>
          </a:fontRef>
        </p:style>
      </p:cxnSp>
      <p:sp>
        <p:nvSpPr>
          <p:cNvPr id="26" name="Text Placeholder 8"/>
          <p:cNvSpPr>
            <a:spLocks noGrp="1"/>
          </p:cNvSpPr>
          <p:nvPr>
            <p:ph type="body" sz="quarter" idx="10"/>
          </p:nvPr>
        </p:nvSpPr>
        <p:spPr>
          <a:xfrm>
            <a:off x="838200" y="311099"/>
            <a:ext cx="8894763" cy="595983"/>
          </a:xfrm>
        </p:spPr>
        <p:txBody>
          <a:bodyPr>
            <a:normAutofit/>
          </a:bodyPr>
          <a:lstStyle>
            <a:lvl1pPr marL="0" indent="0">
              <a:buNone/>
              <a:defRPr sz="3600">
                <a:solidFill>
                  <a:srgbClr val="07147A"/>
                </a:solidFill>
              </a:defRPr>
            </a:lvl1pPr>
          </a:lstStyle>
          <a:p>
            <a:pPr lvl="0"/>
            <a:r>
              <a:rPr lang="fi-FI" dirty="0" err="1"/>
              <a:t>Click</a:t>
            </a:r>
            <a:r>
              <a:rPr lang="fi-FI" dirty="0"/>
              <a:t> to </a:t>
            </a:r>
            <a:r>
              <a:rPr lang="fi-FI" dirty="0" err="1"/>
              <a:t>edit</a:t>
            </a:r>
            <a:r>
              <a:rPr lang="fi-FI" dirty="0"/>
              <a:t> Master </a:t>
            </a:r>
            <a:r>
              <a:rPr lang="fi-FI" dirty="0" err="1"/>
              <a:t>text</a:t>
            </a:r>
            <a:r>
              <a:rPr lang="fi-FI" dirty="0"/>
              <a:t> </a:t>
            </a:r>
            <a:r>
              <a:rPr lang="fi-FI" dirty="0" err="1"/>
              <a:t>styles</a:t>
            </a:r>
            <a:endParaRPr lang="fi-FI" dirty="0"/>
          </a:p>
        </p:txBody>
      </p: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41331" y="374725"/>
            <a:ext cx="1980874" cy="405894"/>
          </a:xfrm>
          <a:prstGeom prst="rect">
            <a:avLst/>
          </a:prstGeom>
        </p:spPr>
      </p:pic>
      <p:sp>
        <p:nvSpPr>
          <p:cNvPr id="19" name="Slide Number Placeholder 5"/>
          <p:cNvSpPr txBox="1">
            <a:spLocks/>
          </p:cNvSpPr>
          <p:nvPr userDrawn="1"/>
        </p:nvSpPr>
        <p:spPr>
          <a:xfrm>
            <a:off x="11615936" y="6156799"/>
            <a:ext cx="576064" cy="325466"/>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rgbClr val="07147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DA9F56-95DC-464A-AE57-CB8978B1BFDB}" type="slidenum">
              <a:rPr lang="en-US" sz="1400" b="1" smtClean="0">
                <a:solidFill>
                  <a:srgbClr val="751D70"/>
                </a:solidFill>
                <a:latin typeface="Century Gothic" charset="0"/>
                <a:ea typeface="Century Gothic" charset="0"/>
                <a:cs typeface="Century Gothic" charset="0"/>
              </a:rPr>
              <a:pPr/>
              <a:t>‹#›</a:t>
            </a:fld>
            <a:endParaRPr lang="en-US" sz="1400" b="1" dirty="0">
              <a:solidFill>
                <a:srgbClr val="751D70"/>
              </a:solidFill>
              <a:latin typeface="Century Gothic" charset="0"/>
              <a:ea typeface="Century Gothic" charset="0"/>
              <a:cs typeface="Century Gothic" charset="0"/>
            </a:endParaRPr>
          </a:p>
        </p:txBody>
      </p:sp>
      <p:cxnSp>
        <p:nvCxnSpPr>
          <p:cNvPr id="20" name="Connettore 1 14"/>
          <p:cNvCxnSpPr/>
          <p:nvPr userDrawn="1"/>
        </p:nvCxnSpPr>
        <p:spPr>
          <a:xfrm>
            <a:off x="9157447" y="6486041"/>
            <a:ext cx="3051332" cy="3776"/>
          </a:xfrm>
          <a:prstGeom prst="line">
            <a:avLst/>
          </a:prstGeom>
          <a:ln w="28575">
            <a:solidFill>
              <a:srgbClr val="751D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688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7170" name="Picture 2" descr="C:\Users\Utente\Desktop\Map_reduced.png"/>
          <p:cNvPicPr>
            <a:picLocks noChangeAspect="1" noChangeArrowheads="1"/>
          </p:cNvPicPr>
          <p:nvPr userDrawn="1"/>
        </p:nvPicPr>
        <p:blipFill>
          <a:blip r:embed="rId2"/>
          <a:srcRect/>
          <a:stretch>
            <a:fillRect/>
          </a:stretch>
        </p:blipFill>
        <p:spPr bwMode="auto">
          <a:xfrm>
            <a:off x="10020300" y="5072565"/>
            <a:ext cx="2171700" cy="1400175"/>
          </a:xfrm>
          <a:prstGeom prst="rect">
            <a:avLst/>
          </a:prstGeom>
          <a:noFill/>
        </p:spPr>
      </p:pic>
      <p:cxnSp>
        <p:nvCxnSpPr>
          <p:cNvPr id="6" name="Connettore 1 14"/>
          <p:cNvCxnSpPr/>
          <p:nvPr userDrawn="1"/>
        </p:nvCxnSpPr>
        <p:spPr>
          <a:xfrm>
            <a:off x="838200" y="966848"/>
            <a:ext cx="10477132" cy="33172"/>
          </a:xfrm>
          <a:prstGeom prst="line">
            <a:avLst/>
          </a:prstGeom>
          <a:ln w="28575">
            <a:solidFill>
              <a:srgbClr val="751D70"/>
            </a:solidFill>
          </a:ln>
        </p:spPr>
        <p:style>
          <a:lnRef idx="1">
            <a:schemeClr val="accent1"/>
          </a:lnRef>
          <a:fillRef idx="0">
            <a:schemeClr val="accent1"/>
          </a:fillRef>
          <a:effectRef idx="0">
            <a:schemeClr val="accent1"/>
          </a:effectRef>
          <a:fontRef idx="minor">
            <a:schemeClr val="tx1"/>
          </a:fontRef>
        </p:style>
      </p:cxnSp>
      <p:sp>
        <p:nvSpPr>
          <p:cNvPr id="13" name="Text Placeholder 8"/>
          <p:cNvSpPr>
            <a:spLocks noGrp="1"/>
          </p:cNvSpPr>
          <p:nvPr>
            <p:ph type="body" sz="quarter" idx="10"/>
          </p:nvPr>
        </p:nvSpPr>
        <p:spPr>
          <a:xfrm>
            <a:off x="838200" y="311099"/>
            <a:ext cx="8894763" cy="595983"/>
          </a:xfrm>
        </p:spPr>
        <p:txBody>
          <a:bodyPr>
            <a:normAutofit/>
          </a:bodyPr>
          <a:lstStyle>
            <a:lvl1pPr marL="0" indent="0">
              <a:buNone/>
              <a:defRPr sz="3600">
                <a:solidFill>
                  <a:srgbClr val="07147A"/>
                </a:solidFill>
              </a:defRPr>
            </a:lvl1pPr>
          </a:lstStyle>
          <a:p>
            <a:pPr lvl="0"/>
            <a:r>
              <a:rPr lang="fi-FI" dirty="0" err="1"/>
              <a:t>Click</a:t>
            </a:r>
            <a:r>
              <a:rPr lang="fi-FI" dirty="0"/>
              <a:t> to </a:t>
            </a:r>
            <a:r>
              <a:rPr lang="fi-FI" dirty="0" err="1"/>
              <a:t>edit</a:t>
            </a:r>
            <a:r>
              <a:rPr lang="fi-FI" dirty="0"/>
              <a:t> Master </a:t>
            </a:r>
            <a:r>
              <a:rPr lang="fi-FI" dirty="0" err="1"/>
              <a:t>text</a:t>
            </a:r>
            <a:r>
              <a:rPr lang="fi-FI" dirty="0"/>
              <a:t> </a:t>
            </a:r>
            <a:r>
              <a:rPr lang="fi-FI" dirty="0" err="1"/>
              <a:t>styles</a:t>
            </a:r>
            <a:endParaRPr lang="fi-FI" dirty="0"/>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41331" y="374725"/>
            <a:ext cx="1980874" cy="405894"/>
          </a:xfrm>
          <a:prstGeom prst="rect">
            <a:avLst/>
          </a:prstGeom>
        </p:spPr>
      </p:pic>
      <p:sp>
        <p:nvSpPr>
          <p:cNvPr id="14" name="Slide Number Placeholder 5"/>
          <p:cNvSpPr txBox="1">
            <a:spLocks/>
          </p:cNvSpPr>
          <p:nvPr userDrawn="1"/>
        </p:nvSpPr>
        <p:spPr>
          <a:xfrm>
            <a:off x="11615936" y="6156799"/>
            <a:ext cx="576064" cy="325466"/>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rgbClr val="07147A"/>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DA9F56-95DC-464A-AE57-CB8978B1BFDB}" type="slidenum">
              <a:rPr lang="en-US" sz="1400" b="1" smtClean="0">
                <a:solidFill>
                  <a:srgbClr val="751D70"/>
                </a:solidFill>
                <a:latin typeface="Century Gothic" charset="0"/>
                <a:ea typeface="Century Gothic" charset="0"/>
                <a:cs typeface="Century Gothic" charset="0"/>
              </a:rPr>
              <a:pPr/>
              <a:t>‹#›</a:t>
            </a:fld>
            <a:endParaRPr lang="en-US" sz="1400" b="1" dirty="0">
              <a:solidFill>
                <a:srgbClr val="751D70"/>
              </a:solidFill>
              <a:latin typeface="Century Gothic" charset="0"/>
              <a:ea typeface="Century Gothic" charset="0"/>
              <a:cs typeface="Century Gothic" charset="0"/>
            </a:endParaRPr>
          </a:p>
        </p:txBody>
      </p:sp>
      <p:cxnSp>
        <p:nvCxnSpPr>
          <p:cNvPr id="15" name="Connettore 1 14"/>
          <p:cNvCxnSpPr/>
          <p:nvPr userDrawn="1"/>
        </p:nvCxnSpPr>
        <p:spPr>
          <a:xfrm>
            <a:off x="9157447" y="6486041"/>
            <a:ext cx="3051332" cy="3776"/>
          </a:xfrm>
          <a:prstGeom prst="line">
            <a:avLst/>
          </a:prstGeom>
          <a:ln w="28575">
            <a:solidFill>
              <a:srgbClr val="751D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8324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dirty="0" err="1"/>
              <a:t>Click</a:t>
            </a:r>
            <a:r>
              <a:rPr lang="fi-FI" dirty="0"/>
              <a:t> to </a:t>
            </a:r>
            <a:r>
              <a:rPr lang="fi-FI" dirty="0" err="1"/>
              <a:t>edit</a:t>
            </a:r>
            <a:r>
              <a:rPr lang="fi-FI" dirty="0"/>
              <a:t> Master </a:t>
            </a:r>
            <a:r>
              <a:rPr lang="fi-FI" dirty="0" err="1"/>
              <a:t>text</a:t>
            </a:r>
            <a:r>
              <a:rPr lang="fi-FI" dirty="0"/>
              <a:t> </a:t>
            </a:r>
            <a:r>
              <a:rPr lang="fi-FI" dirty="0" err="1"/>
              <a:t>styles</a:t>
            </a:r>
            <a:endParaRPr lang="fi-FI" dirty="0"/>
          </a:p>
          <a:p>
            <a:pPr lvl="1"/>
            <a:r>
              <a:rPr lang="fi-FI" dirty="0"/>
              <a:t>Second </a:t>
            </a:r>
            <a:r>
              <a:rPr lang="fi-FI" dirty="0" err="1"/>
              <a:t>level</a:t>
            </a:r>
            <a:endParaRPr lang="fi-FI" dirty="0"/>
          </a:p>
          <a:p>
            <a:pPr lvl="2"/>
            <a:r>
              <a:rPr lang="fi-FI" dirty="0"/>
              <a:t>Third </a:t>
            </a:r>
            <a:r>
              <a:rPr lang="fi-FI" dirty="0" err="1"/>
              <a:t>level</a:t>
            </a:r>
            <a:endParaRPr lang="fi-FI" dirty="0"/>
          </a:p>
          <a:p>
            <a:pPr lvl="3"/>
            <a:r>
              <a:rPr lang="fi-FI" dirty="0" err="1"/>
              <a:t>Fourth</a:t>
            </a:r>
            <a:r>
              <a:rPr lang="fi-FI" dirty="0"/>
              <a:t> </a:t>
            </a:r>
            <a:r>
              <a:rPr lang="fi-FI" dirty="0" err="1"/>
              <a:t>level</a:t>
            </a:r>
            <a:endParaRPr lang="fi-FI" dirty="0"/>
          </a:p>
          <a:p>
            <a:pPr lvl="4"/>
            <a:r>
              <a:rPr lang="fi-FI" dirty="0" err="1"/>
              <a:t>Fifth</a:t>
            </a:r>
            <a:r>
              <a:rPr lang="fi-FI" dirty="0"/>
              <a:t> </a:t>
            </a:r>
            <a:r>
              <a:rPr lang="fi-FI" dirty="0" err="1"/>
              <a:t>level</a:t>
            </a:r>
            <a:endParaRPr lang="en-US" dirty="0"/>
          </a:p>
        </p:txBody>
      </p:sp>
    </p:spTree>
    <p:extLst>
      <p:ext uri="{BB962C8B-B14F-4D97-AF65-F5344CB8AC3E}">
        <p14:creationId xmlns:p14="http://schemas.microsoft.com/office/powerpoint/2010/main" val="6707296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2" r:id="rId4"/>
    <p:sldLayoutId id="2147483653" r:id="rId5"/>
    <p:sldLayoutId id="2147483655" r:id="rId6"/>
    <p:sldLayoutId id="2147483656" r:id="rId7"/>
    <p:sldLayoutId id="2147483657" r:id="rId8"/>
    <p:sldLayoutId id="2147483661" r:id="rId9"/>
  </p:sldLayoutIdLst>
  <p:hf sldNum="0" hdr="0" dt="0"/>
  <p:txStyles>
    <p:titleStyle>
      <a:lvl1pPr algn="l" defTabSz="914400" rtl="0" eaLnBrk="1" latinLnBrk="0" hangingPunct="1">
        <a:lnSpc>
          <a:spcPct val="90000"/>
        </a:lnSpc>
        <a:spcBef>
          <a:spcPct val="0"/>
        </a:spcBef>
        <a:buNone/>
        <a:defRPr sz="4400" b="1" kern="1200">
          <a:solidFill>
            <a:srgbClr val="07147A"/>
          </a:solidFill>
          <a:latin typeface="Century Gothic" charset="0"/>
          <a:ea typeface="Century Gothic" charset="0"/>
          <a:cs typeface="Century Gothic" charset="0"/>
        </a:defRPr>
      </a:lvl1pPr>
    </p:titleStyle>
    <p:bodyStyle>
      <a:lvl1pPr marL="228600" indent="-228600" algn="l" defTabSz="914400" rtl="0" eaLnBrk="1" latinLnBrk="0" hangingPunct="1">
        <a:lnSpc>
          <a:spcPct val="90000"/>
        </a:lnSpc>
        <a:spcBef>
          <a:spcPts val="1000"/>
        </a:spcBef>
        <a:buClr>
          <a:srgbClr val="751D70"/>
        </a:buClr>
        <a:buFont typeface="Arial" charset="0"/>
        <a:buChar char="•"/>
        <a:defRPr sz="2800" b="1" kern="1200">
          <a:solidFill>
            <a:srgbClr val="07147A"/>
          </a:solidFill>
          <a:latin typeface="Century Gothic" charset="0"/>
          <a:ea typeface="Century Gothic" charset="0"/>
          <a:cs typeface="Century Gothic" charset="0"/>
        </a:defRPr>
      </a:lvl1pPr>
      <a:lvl2pPr marL="914400" indent="-457200" algn="l" defTabSz="914400" rtl="0" eaLnBrk="1" latinLnBrk="0" hangingPunct="1">
        <a:lnSpc>
          <a:spcPct val="90000"/>
        </a:lnSpc>
        <a:spcBef>
          <a:spcPts val="500"/>
        </a:spcBef>
        <a:buClr>
          <a:srgbClr val="751D70"/>
        </a:buClr>
        <a:buFont typeface="Arial" charset="0"/>
        <a:buChar char="•"/>
        <a:defRPr sz="2400" b="0" kern="1200">
          <a:solidFill>
            <a:srgbClr val="07147A"/>
          </a:solidFill>
          <a:latin typeface="Century Gothic" charset="0"/>
          <a:ea typeface="Century Gothic" charset="0"/>
          <a:cs typeface="Century Gothic" charset="0"/>
        </a:defRPr>
      </a:lvl2pPr>
      <a:lvl3pPr marL="1371600" indent="-457200" algn="l" defTabSz="914400" rtl="0" eaLnBrk="1" latinLnBrk="0" hangingPunct="1">
        <a:lnSpc>
          <a:spcPct val="90000"/>
        </a:lnSpc>
        <a:spcBef>
          <a:spcPts val="500"/>
        </a:spcBef>
        <a:buClr>
          <a:srgbClr val="751D70"/>
        </a:buClr>
        <a:buFont typeface="Arial" charset="0"/>
        <a:buChar char="•"/>
        <a:defRPr sz="2000" kern="1200">
          <a:solidFill>
            <a:srgbClr val="07147A"/>
          </a:solidFill>
          <a:latin typeface="Century Gothic" charset="0"/>
          <a:ea typeface="Century Gothic" charset="0"/>
          <a:cs typeface="Century Gothic" charset="0"/>
        </a:defRPr>
      </a:lvl3pPr>
      <a:lvl4pPr marL="1714500" indent="-342900" algn="l" defTabSz="914400" rtl="0" eaLnBrk="1" latinLnBrk="0" hangingPunct="1">
        <a:lnSpc>
          <a:spcPct val="90000"/>
        </a:lnSpc>
        <a:spcBef>
          <a:spcPts val="500"/>
        </a:spcBef>
        <a:buClr>
          <a:srgbClr val="751D70"/>
        </a:buClr>
        <a:buFont typeface="Arial" charset="0"/>
        <a:buChar char="•"/>
        <a:defRPr sz="2000" kern="1200">
          <a:solidFill>
            <a:srgbClr val="07147A"/>
          </a:solidFill>
          <a:latin typeface="Century Gothic" charset="0"/>
          <a:ea typeface="Century Gothic" charset="0"/>
          <a:cs typeface="Century Gothic" charset="0"/>
        </a:defRPr>
      </a:lvl4pPr>
      <a:lvl5pPr marL="2171700" indent="-342900" algn="l" defTabSz="914400" rtl="0" eaLnBrk="1" latinLnBrk="0" hangingPunct="1">
        <a:lnSpc>
          <a:spcPct val="90000"/>
        </a:lnSpc>
        <a:spcBef>
          <a:spcPts val="500"/>
        </a:spcBef>
        <a:buClr>
          <a:srgbClr val="751D70"/>
        </a:buClr>
        <a:buFont typeface="Arial" charset="0"/>
        <a:buChar char="•"/>
        <a:defRPr sz="2000" kern="1200">
          <a:solidFill>
            <a:srgbClr val="07147A"/>
          </a:solidFill>
          <a:latin typeface="Century Gothic" charset="0"/>
          <a:ea typeface="Century Gothic" charset="0"/>
          <a:cs typeface="Century Gothic"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6895" y="1800665"/>
            <a:ext cx="6154044" cy="2842443"/>
          </a:xfrm>
        </p:spPr>
        <p:txBody>
          <a:bodyPr/>
          <a:lstStyle/>
          <a:p>
            <a:pPr>
              <a:lnSpc>
                <a:spcPct val="120000"/>
              </a:lnSpc>
            </a:pPr>
            <a:r>
              <a:rPr lang="ru-RU" dirty="0" smtClean="0"/>
              <a:t>Бути </a:t>
            </a:r>
            <a:r>
              <a:rPr lang="ru-RU" dirty="0" err="1"/>
              <a:t>Г</a:t>
            </a:r>
            <a:r>
              <a:rPr lang="ru-RU" dirty="0" err="1" smtClean="0"/>
              <a:t>оловним</a:t>
            </a:r>
            <a:r>
              <a:rPr lang="ru-RU" dirty="0" smtClean="0"/>
              <a:t> партнером </a:t>
            </a:r>
            <a:r>
              <a:rPr lang="en-US" dirty="0" smtClean="0"/>
              <a:t>(</a:t>
            </a:r>
            <a:r>
              <a:rPr lang="ru-RU" dirty="0" err="1" smtClean="0"/>
              <a:t>головним</a:t>
            </a:r>
            <a:r>
              <a:rPr lang="ru-RU" dirty="0" smtClean="0"/>
              <a:t> </a:t>
            </a:r>
            <a:r>
              <a:rPr lang="uk-UA" dirty="0" err="1" smtClean="0"/>
              <a:t>бенефіціаром</a:t>
            </a:r>
            <a:r>
              <a:rPr lang="en-US" dirty="0" smtClean="0"/>
              <a:t>) </a:t>
            </a:r>
            <a:r>
              <a:rPr lang="uk-UA" dirty="0" smtClean="0"/>
              <a:t>або партнером проекту </a:t>
            </a:r>
            <a:r>
              <a:rPr lang="en-US" dirty="0" smtClean="0"/>
              <a:t>(</a:t>
            </a:r>
            <a:r>
              <a:rPr lang="uk-UA" dirty="0" err="1" smtClean="0"/>
              <a:t>бенефіціаром</a:t>
            </a:r>
            <a:r>
              <a:rPr lang="uk-UA" dirty="0" smtClean="0"/>
              <a:t>)</a:t>
            </a:r>
            <a:endParaRPr lang="en-US" dirty="0"/>
          </a:p>
        </p:txBody>
      </p:sp>
      <p:sp>
        <p:nvSpPr>
          <p:cNvPr id="5" name="Text Box 8"/>
          <p:cNvSpPr txBox="1">
            <a:spLocks noChangeArrowheads="1"/>
          </p:cNvSpPr>
          <p:nvPr/>
        </p:nvSpPr>
        <p:spPr bwMode="auto">
          <a:xfrm>
            <a:off x="0" y="4942495"/>
            <a:ext cx="5372100" cy="4814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800"/>
              </a:spcAft>
            </a:pPr>
            <a:r>
              <a:rPr lang="en-US" sz="1200" b="1" dirty="0">
                <a:solidFill>
                  <a:srgbClr val="5A5A5A"/>
                </a:solidFill>
                <a:latin typeface="Century Gothic" pitchFamily="34" charset="0"/>
                <a:cs typeface="Arial" pitchFamily="34" charset="0"/>
              </a:rPr>
              <a:t>Black Sea Basin </a:t>
            </a:r>
            <a:r>
              <a:rPr lang="en-US" sz="1200" b="1" dirty="0" err="1">
                <a:solidFill>
                  <a:srgbClr val="5A5A5A"/>
                </a:solidFill>
                <a:latin typeface="Century Gothic" pitchFamily="34" charset="0"/>
                <a:cs typeface="Arial" pitchFamily="34" charset="0"/>
              </a:rPr>
              <a:t>Programme</a:t>
            </a:r>
            <a:r>
              <a:rPr lang="en-US" sz="1200" b="1" dirty="0">
                <a:solidFill>
                  <a:srgbClr val="5A5A5A"/>
                </a:solidFill>
                <a:latin typeface="Century Gothic" pitchFamily="34" charset="0"/>
                <a:cs typeface="Arial" pitchFamily="34" charset="0"/>
              </a:rPr>
              <a:t>, Information Seminar</a:t>
            </a:r>
          </a:p>
          <a:p>
            <a:pPr lvl="0" algn="ctr" fontAlgn="base">
              <a:spcBef>
                <a:spcPct val="0"/>
              </a:spcBef>
              <a:spcAft>
                <a:spcPts val="800"/>
              </a:spcAft>
            </a:pPr>
            <a:r>
              <a:rPr lang="en-US" sz="1200" b="1" dirty="0">
                <a:solidFill>
                  <a:srgbClr val="5A5A5A"/>
                </a:solidFill>
                <a:latin typeface="Century Gothic" pitchFamily="34" charset="0"/>
                <a:cs typeface="Arial" pitchFamily="34" charset="0"/>
              </a:rPr>
              <a:t> </a:t>
            </a:r>
            <a:r>
              <a:rPr lang="en-US" sz="1200" b="1" dirty="0" err="1">
                <a:solidFill>
                  <a:srgbClr val="5A5A5A"/>
                </a:solidFill>
                <a:latin typeface="Century Gothic" pitchFamily="34" charset="0"/>
                <a:cs typeface="Arial" pitchFamily="34" charset="0"/>
              </a:rPr>
              <a:t>Odesa</a:t>
            </a:r>
            <a:r>
              <a:rPr lang="en-US" sz="1200" b="1" dirty="0">
                <a:solidFill>
                  <a:srgbClr val="5A5A5A"/>
                </a:solidFill>
                <a:latin typeface="Century Gothic" pitchFamily="34" charset="0"/>
                <a:cs typeface="Arial" pitchFamily="34" charset="0"/>
              </a:rPr>
              <a:t>, 21 July 2016 – Kherson, 22 July 2016</a:t>
            </a:r>
            <a:endParaRPr lang="it-IT" sz="1200" b="1" dirty="0">
              <a:latin typeface="Century Gothic" pitchFamily="34" charset="0"/>
              <a:cs typeface="Arial" pitchFamily="34" charset="0"/>
            </a:endParaRPr>
          </a:p>
          <a:p>
            <a:pPr marL="0" marR="0" lvl="0" indent="0" algn="ctr" defTabSz="914400" rtl="0" eaLnBrk="1" fontAlgn="base" latinLnBrk="0" hangingPunct="1">
              <a:lnSpc>
                <a:spcPct val="100000"/>
              </a:lnSpc>
              <a:spcBef>
                <a:spcPct val="0"/>
              </a:spcBef>
              <a:spcAft>
                <a:spcPts val="800"/>
              </a:spcAft>
              <a:buClrTx/>
              <a:buSzTx/>
              <a:buFontTx/>
              <a:buNone/>
              <a:tabLst/>
            </a:pPr>
            <a:r>
              <a:rPr lang="en-US" sz="1200" b="1" dirty="0" smtClean="0">
                <a:solidFill>
                  <a:srgbClr val="5A5A5A"/>
                </a:solidFill>
                <a:latin typeface="Century Gothic" pitchFamily="34" charset="0"/>
                <a:cs typeface="Arial" pitchFamily="34" charset="0"/>
              </a:rPr>
              <a:t> </a:t>
            </a:r>
            <a:endParaRPr kumimoji="0" lang="it-IT" sz="1200" b="1" i="0" u="none" strike="noStrike" cap="none" normalizeH="0" baseline="0" dirty="0">
              <a:ln>
                <a:noFill/>
              </a:ln>
              <a:solidFill>
                <a:schemeClr val="tx1"/>
              </a:solidFill>
              <a:effectLst/>
              <a:latin typeface="Century Gothic" pitchFamily="34" charset="0"/>
              <a:cs typeface="Arial" pitchFamily="34" charset="0"/>
            </a:endParaRPr>
          </a:p>
        </p:txBody>
      </p:sp>
    </p:spTree>
    <p:extLst>
      <p:ext uri="{BB962C8B-B14F-4D97-AF65-F5344CB8AC3E}">
        <p14:creationId xmlns:p14="http://schemas.microsoft.com/office/powerpoint/2010/main" val="7071083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nSpc>
                <a:spcPct val="110000"/>
              </a:lnSpc>
            </a:pPr>
            <a:r>
              <a:rPr lang="uk-UA" sz="3600" dirty="0" smtClean="0"/>
              <a:t>Працюємо разом</a:t>
            </a:r>
            <a:endParaRPr lang="en-US" sz="3600" dirty="0"/>
          </a:p>
        </p:txBody>
      </p:sp>
    </p:spTree>
    <p:extLst>
      <p:ext uri="{BB962C8B-B14F-4D97-AF65-F5344CB8AC3E}">
        <p14:creationId xmlns:p14="http://schemas.microsoft.com/office/powerpoint/2010/main" val="103502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uk-UA" dirty="0" smtClean="0"/>
              <a:t>Парнерство на практиці</a:t>
            </a:r>
            <a:endParaRPr lang="en-US" dirty="0"/>
          </a:p>
        </p:txBody>
      </p:sp>
      <p:sp>
        <p:nvSpPr>
          <p:cNvPr id="7" name="Content Placeholder 6"/>
          <p:cNvSpPr>
            <a:spLocks noGrp="1"/>
          </p:cNvSpPr>
          <p:nvPr>
            <p:ph idx="1"/>
          </p:nvPr>
        </p:nvSpPr>
        <p:spPr>
          <a:xfrm>
            <a:off x="838200" y="1312436"/>
            <a:ext cx="9614648" cy="4517985"/>
          </a:xfrm>
        </p:spPr>
        <p:txBody>
          <a:bodyPr>
            <a:normAutofit/>
          </a:bodyPr>
          <a:lstStyle/>
          <a:p>
            <a:r>
              <a:rPr lang="uk-UA" dirty="0" smtClean="0"/>
              <a:t>Як працювати разом</a:t>
            </a:r>
            <a:r>
              <a:rPr lang="en-US" dirty="0" smtClean="0"/>
              <a:t>?</a:t>
            </a:r>
            <a:endParaRPr lang="en-US" dirty="0"/>
          </a:p>
          <a:p>
            <a:endParaRPr lang="en-US" sz="3600" dirty="0"/>
          </a:p>
          <a:p>
            <a:pPr algn="just"/>
            <a:endParaRPr lang="en-US" sz="2000" b="0" dirty="0"/>
          </a:p>
          <a:p>
            <a:pPr algn="just"/>
            <a:r>
              <a:rPr lang="en-US" sz="2000" b="0" dirty="0"/>
              <a:t> </a:t>
            </a:r>
          </a:p>
        </p:txBody>
      </p:sp>
      <p:sp>
        <p:nvSpPr>
          <p:cNvPr id="4" name="Oval Callout 3"/>
          <p:cNvSpPr/>
          <p:nvPr/>
        </p:nvSpPr>
        <p:spPr>
          <a:xfrm>
            <a:off x="651935" y="2112433"/>
            <a:ext cx="3428999" cy="1405466"/>
          </a:xfrm>
          <a:prstGeom prst="wedgeEllipseCallout">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uk-UA" b="1" dirty="0" smtClean="0">
                <a:solidFill>
                  <a:srgbClr val="000090"/>
                </a:solidFill>
                <a:effectLst/>
                <a:latin typeface="Century Gothic"/>
                <a:ea typeface="Calibri"/>
                <a:cs typeface="Times New Roman"/>
              </a:rPr>
              <a:t>Розробка проекту-це спільні зусилля</a:t>
            </a:r>
            <a:r>
              <a:rPr lang="en-GB" b="1" dirty="0" smtClean="0">
                <a:solidFill>
                  <a:srgbClr val="000090"/>
                </a:solidFill>
                <a:effectLst/>
                <a:latin typeface="Century Gothic"/>
                <a:ea typeface="Calibri"/>
                <a:cs typeface="Times New Roman"/>
              </a:rPr>
              <a:t>,</a:t>
            </a:r>
            <a:r>
              <a:rPr lang="uk-UA" b="1" dirty="0" smtClean="0">
                <a:solidFill>
                  <a:srgbClr val="000090"/>
                </a:solidFill>
                <a:effectLst/>
                <a:latin typeface="Century Gothic"/>
                <a:ea typeface="Calibri"/>
                <a:cs typeface="Times New Roman"/>
              </a:rPr>
              <a:t> тож це його реалізація</a:t>
            </a:r>
            <a:r>
              <a:rPr lang="en-GB" b="1" dirty="0" smtClean="0">
                <a:solidFill>
                  <a:srgbClr val="000090"/>
                </a:solidFill>
                <a:effectLst/>
                <a:latin typeface="Century Gothic"/>
                <a:ea typeface="Calibri"/>
                <a:cs typeface="Times New Roman"/>
              </a:rPr>
              <a:t> </a:t>
            </a:r>
            <a:endParaRPr lang="en-US" dirty="0">
              <a:solidFill>
                <a:srgbClr val="000090"/>
              </a:solidFill>
              <a:effectLst/>
              <a:latin typeface="Century Gothic"/>
              <a:ea typeface="Calibri"/>
              <a:cs typeface="Times New Roman"/>
            </a:endParaRPr>
          </a:p>
        </p:txBody>
      </p:sp>
      <p:sp>
        <p:nvSpPr>
          <p:cNvPr id="5" name="Oval Callout 4"/>
          <p:cNvSpPr/>
          <p:nvPr/>
        </p:nvSpPr>
        <p:spPr>
          <a:xfrm>
            <a:off x="4080934" y="2602523"/>
            <a:ext cx="3428999" cy="1618109"/>
          </a:xfrm>
          <a:prstGeom prst="wedgeEllipseCallout">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uk-UA" b="1" dirty="0" smtClean="0">
                <a:solidFill>
                  <a:srgbClr val="751D70"/>
                </a:solidFill>
                <a:latin typeface="Century Gothic"/>
                <a:ea typeface="Calibri"/>
                <a:cs typeface="Times New Roman"/>
              </a:rPr>
              <a:t>В партнерстві враховується кожна думка </a:t>
            </a:r>
            <a:r>
              <a:rPr lang="en-GB" b="1" dirty="0" smtClean="0">
                <a:solidFill>
                  <a:srgbClr val="751D70"/>
                </a:solidFill>
                <a:effectLst/>
                <a:latin typeface="Century Gothic"/>
                <a:ea typeface="Calibri"/>
                <a:cs typeface="Times New Roman"/>
              </a:rPr>
              <a:t>, </a:t>
            </a:r>
            <a:r>
              <a:rPr lang="uk-UA" b="1" dirty="0" smtClean="0">
                <a:solidFill>
                  <a:srgbClr val="751D70"/>
                </a:solidFill>
                <a:effectLst/>
                <a:latin typeface="Century Gothic"/>
                <a:ea typeface="Calibri"/>
                <a:cs typeface="Times New Roman"/>
              </a:rPr>
              <a:t>кожен має бути</a:t>
            </a:r>
            <a:r>
              <a:rPr lang="ru-RU" b="1" dirty="0" smtClean="0">
                <a:solidFill>
                  <a:srgbClr val="751D70"/>
                </a:solidFill>
                <a:effectLst/>
                <a:latin typeface="Century Gothic"/>
                <a:ea typeface="Calibri"/>
                <a:cs typeface="Times New Roman"/>
              </a:rPr>
              <a:t> </a:t>
            </a:r>
            <a:r>
              <a:rPr lang="ru-RU" b="1" dirty="0" err="1" smtClean="0">
                <a:solidFill>
                  <a:srgbClr val="751D70"/>
                </a:solidFill>
                <a:effectLst/>
                <a:latin typeface="Century Gothic"/>
                <a:ea typeface="Calibri"/>
                <a:cs typeface="Times New Roman"/>
              </a:rPr>
              <a:t>почутий</a:t>
            </a:r>
            <a:endParaRPr lang="en-US" dirty="0">
              <a:solidFill>
                <a:srgbClr val="751D70"/>
              </a:solidFill>
              <a:effectLst/>
              <a:latin typeface="Century Gothic"/>
              <a:ea typeface="Calibri"/>
              <a:cs typeface="Times New Roman"/>
            </a:endParaRPr>
          </a:p>
        </p:txBody>
      </p:sp>
      <p:sp>
        <p:nvSpPr>
          <p:cNvPr id="6" name="Oval Callout 5"/>
          <p:cNvSpPr/>
          <p:nvPr/>
        </p:nvSpPr>
        <p:spPr>
          <a:xfrm>
            <a:off x="6815669" y="3822699"/>
            <a:ext cx="3428999" cy="1405466"/>
          </a:xfrm>
          <a:prstGeom prst="wedgeEllipseCallout">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ru-RU" b="1" dirty="0" smtClean="0">
                <a:solidFill>
                  <a:srgbClr val="000090"/>
                </a:solidFill>
                <a:latin typeface="Century Gothic"/>
                <a:ea typeface="Calibri"/>
                <a:cs typeface="Times New Roman"/>
              </a:rPr>
              <a:t>Угода за принципами роботи і процедурою</a:t>
            </a:r>
            <a:endParaRPr lang="en-US" dirty="0">
              <a:solidFill>
                <a:srgbClr val="000090"/>
              </a:solidFill>
              <a:effectLst/>
              <a:latin typeface="Century Gothic"/>
              <a:ea typeface="Calibri"/>
              <a:cs typeface="Times New Roman"/>
            </a:endParaRPr>
          </a:p>
        </p:txBody>
      </p:sp>
      <p:sp>
        <p:nvSpPr>
          <p:cNvPr id="8" name="Oval Callout 7"/>
          <p:cNvSpPr/>
          <p:nvPr/>
        </p:nvSpPr>
        <p:spPr>
          <a:xfrm>
            <a:off x="7023849" y="1968499"/>
            <a:ext cx="3428999" cy="1405466"/>
          </a:xfrm>
          <a:prstGeom prst="wedgeEllipseCallout">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uk-UA" b="1" dirty="0" smtClean="0">
                <a:solidFill>
                  <a:srgbClr val="751D70"/>
                </a:solidFill>
                <a:latin typeface="Century Gothic"/>
                <a:ea typeface="Calibri"/>
                <a:cs typeface="Times New Roman"/>
              </a:rPr>
              <a:t>Спільні зусилля</a:t>
            </a:r>
            <a:r>
              <a:rPr lang="en-GB" b="1" dirty="0" smtClean="0">
                <a:solidFill>
                  <a:srgbClr val="751D70"/>
                </a:solidFill>
                <a:effectLst/>
                <a:latin typeface="Century Gothic"/>
                <a:ea typeface="Calibri"/>
                <a:cs typeface="Times New Roman"/>
              </a:rPr>
              <a:t> =</a:t>
            </a:r>
            <a:r>
              <a:rPr lang="uk-UA" b="1" dirty="0" smtClean="0">
                <a:solidFill>
                  <a:srgbClr val="751D70"/>
                </a:solidFill>
                <a:effectLst/>
                <a:latin typeface="Century Gothic"/>
                <a:ea typeface="Calibri"/>
                <a:cs typeface="Times New Roman"/>
              </a:rPr>
              <a:t>спільні досягнення</a:t>
            </a:r>
            <a:endParaRPr lang="en-US" dirty="0">
              <a:solidFill>
                <a:srgbClr val="751D70"/>
              </a:solidFill>
              <a:effectLst/>
              <a:latin typeface="Century Gothic"/>
              <a:ea typeface="Calibri"/>
              <a:cs typeface="Times New Roman"/>
            </a:endParaRPr>
          </a:p>
        </p:txBody>
      </p:sp>
      <p:sp>
        <p:nvSpPr>
          <p:cNvPr id="9" name="Oval Callout 8"/>
          <p:cNvSpPr/>
          <p:nvPr/>
        </p:nvSpPr>
        <p:spPr>
          <a:xfrm>
            <a:off x="1557868" y="3822699"/>
            <a:ext cx="3428999" cy="1405466"/>
          </a:xfrm>
          <a:prstGeom prst="wedgeEllipseCallout">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uk-UA" b="1" dirty="0" smtClean="0">
                <a:solidFill>
                  <a:srgbClr val="751D70"/>
                </a:solidFill>
                <a:effectLst/>
                <a:latin typeface="Century Gothic"/>
                <a:ea typeface="Calibri"/>
                <a:cs typeface="Times New Roman"/>
              </a:rPr>
              <a:t>Бути партнером є обов’язком</a:t>
            </a:r>
            <a:endParaRPr lang="en-US" b="1" dirty="0">
              <a:solidFill>
                <a:srgbClr val="751D70"/>
              </a:solidFill>
              <a:effectLst/>
              <a:latin typeface="Century Gothic"/>
              <a:ea typeface="Calibri"/>
              <a:cs typeface="Times New Roman"/>
            </a:endParaRPr>
          </a:p>
        </p:txBody>
      </p:sp>
    </p:spTree>
    <p:extLst>
      <p:ext uri="{BB962C8B-B14F-4D97-AF65-F5344CB8AC3E}">
        <p14:creationId xmlns:p14="http://schemas.microsoft.com/office/powerpoint/2010/main" val="1029806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uk-UA" dirty="0" smtClean="0"/>
              <a:t>Принцип головного партнера</a:t>
            </a:r>
            <a:endParaRPr lang="en-US" dirty="0"/>
          </a:p>
        </p:txBody>
      </p:sp>
      <p:sp>
        <p:nvSpPr>
          <p:cNvPr id="7" name="Content Placeholder 6"/>
          <p:cNvSpPr>
            <a:spLocks noGrp="1"/>
          </p:cNvSpPr>
          <p:nvPr>
            <p:ph idx="1"/>
          </p:nvPr>
        </p:nvSpPr>
        <p:spPr>
          <a:xfrm>
            <a:off x="838200" y="1312436"/>
            <a:ext cx="9614648" cy="4517985"/>
          </a:xfrm>
        </p:spPr>
        <p:txBody>
          <a:bodyPr>
            <a:normAutofit fontScale="55000" lnSpcReduction="20000"/>
          </a:bodyPr>
          <a:lstStyle/>
          <a:p>
            <a:r>
              <a:rPr lang="uk-UA" sz="4200" dirty="0" smtClean="0"/>
              <a:t>Як це здійснюється на практиці</a:t>
            </a:r>
            <a:r>
              <a:rPr lang="en-US" sz="4200" dirty="0" smtClean="0"/>
              <a:t>?</a:t>
            </a:r>
            <a:endParaRPr lang="en-US" sz="4200" dirty="0"/>
          </a:p>
          <a:p>
            <a:endParaRPr lang="en-US" sz="3600" dirty="0"/>
          </a:p>
          <a:p>
            <a:pPr algn="just"/>
            <a:r>
              <a:rPr lang="uk-UA" sz="3800" dirty="0" smtClean="0">
                <a:latin typeface="Century Gothic" pitchFamily="34" charset="0"/>
              </a:rPr>
              <a:t>Партнери проекту</a:t>
            </a:r>
            <a:r>
              <a:rPr lang="en-US" sz="3800" dirty="0" smtClean="0">
                <a:latin typeface="Century Gothic" pitchFamily="34" charset="0"/>
              </a:rPr>
              <a:t>(</a:t>
            </a:r>
            <a:r>
              <a:rPr lang="uk-UA" sz="3800" dirty="0" err="1" smtClean="0">
                <a:latin typeface="Century Gothic" pitchFamily="34" charset="0"/>
              </a:rPr>
              <a:t>бенефіціари</a:t>
            </a:r>
            <a:r>
              <a:rPr lang="en-US" sz="3800" dirty="0" smtClean="0">
                <a:latin typeface="Century Gothic" pitchFamily="34" charset="0"/>
              </a:rPr>
              <a:t>)</a:t>
            </a:r>
            <a:endParaRPr lang="en-US" sz="3800" dirty="0">
              <a:latin typeface="Century Gothic" pitchFamily="34" charset="0"/>
            </a:endParaRPr>
          </a:p>
          <a:p>
            <a:pPr marL="342900" indent="-342900" algn="just">
              <a:buFont typeface="Wingdings" charset="2"/>
              <a:buChar char="q"/>
            </a:pPr>
            <a:r>
              <a:rPr lang="ru-RU" sz="3800" b="0" dirty="0" smtClean="0"/>
              <a:t>активно сприяє </a:t>
            </a:r>
            <a:r>
              <a:rPr lang="ru-RU" sz="3800" b="0" dirty="0" err="1" smtClean="0"/>
              <a:t>розробці</a:t>
            </a:r>
            <a:r>
              <a:rPr lang="ru-RU" sz="3800" b="0" dirty="0" smtClean="0"/>
              <a:t> та </a:t>
            </a:r>
            <a:r>
              <a:rPr lang="ru-RU" sz="3800" b="0" dirty="0" err="1" smtClean="0"/>
              <a:t>реалізації</a:t>
            </a:r>
            <a:r>
              <a:rPr lang="ru-RU" sz="3800" b="0" dirty="0" smtClean="0"/>
              <a:t> проекту</a:t>
            </a:r>
          </a:p>
          <a:p>
            <a:pPr marL="342900" indent="-342900" algn="just">
              <a:buFont typeface="Wingdings" charset="2"/>
              <a:buChar char="q"/>
            </a:pPr>
            <a:r>
              <a:rPr lang="ru-RU" sz="3800" b="0" dirty="0" smtClean="0"/>
              <a:t>сприяє найму персоналу і/</a:t>
            </a:r>
            <a:r>
              <a:rPr lang="ru-RU" sz="3800" b="0" dirty="0" err="1" smtClean="0"/>
              <a:t>або</a:t>
            </a:r>
            <a:r>
              <a:rPr lang="ru-RU" sz="3800" b="0" dirty="0" smtClean="0"/>
              <a:t> </a:t>
            </a:r>
            <a:r>
              <a:rPr lang="ru-RU" sz="3800" b="0" dirty="0" err="1" smtClean="0"/>
              <a:t>фінансуванню</a:t>
            </a:r>
            <a:r>
              <a:rPr lang="ru-RU" sz="3800" b="0" dirty="0" smtClean="0"/>
              <a:t> проекту</a:t>
            </a:r>
          </a:p>
          <a:p>
            <a:pPr marL="342900" indent="-342900" algn="just">
              <a:buFont typeface="Wingdings" charset="2"/>
              <a:buChar char="q"/>
            </a:pPr>
            <a:r>
              <a:rPr lang="ru-RU" sz="3800" b="0" dirty="0" err="1" smtClean="0"/>
              <a:t>юридично</a:t>
            </a:r>
            <a:r>
              <a:rPr lang="ru-RU" sz="3800" b="0" dirty="0" smtClean="0"/>
              <a:t> та </a:t>
            </a:r>
            <a:r>
              <a:rPr lang="ru-RU" sz="3800" b="0" dirty="0" err="1" smtClean="0"/>
              <a:t>фінансово</a:t>
            </a:r>
            <a:r>
              <a:rPr lang="ru-RU" sz="3800" b="0" dirty="0" smtClean="0"/>
              <a:t> </a:t>
            </a:r>
            <a:r>
              <a:rPr lang="ru-RU" sz="3800" b="0" dirty="0" err="1" smtClean="0"/>
              <a:t>відповідальні</a:t>
            </a:r>
            <a:r>
              <a:rPr lang="ru-RU" sz="3800" b="0" dirty="0" smtClean="0"/>
              <a:t> за </a:t>
            </a:r>
            <a:r>
              <a:rPr lang="ru-RU" sz="3800" b="0" dirty="0" err="1" smtClean="0"/>
              <a:t>дії</a:t>
            </a:r>
            <a:r>
              <a:rPr lang="ru-RU" sz="3800" b="0" dirty="0" smtClean="0"/>
              <a:t>, що </a:t>
            </a:r>
            <a:r>
              <a:rPr lang="ru-RU" sz="3800" b="0" dirty="0" err="1" smtClean="0"/>
              <a:t>здійснюються</a:t>
            </a:r>
            <a:r>
              <a:rPr lang="ru-RU" sz="3800" b="0" dirty="0" smtClean="0"/>
              <a:t> </a:t>
            </a:r>
            <a:r>
              <a:rPr lang="ru-RU" sz="3800" b="0" dirty="0" err="1" smtClean="0"/>
              <a:t>під</a:t>
            </a:r>
            <a:r>
              <a:rPr lang="ru-RU" sz="3800" b="0" dirty="0" smtClean="0"/>
              <a:t> час </a:t>
            </a:r>
            <a:r>
              <a:rPr lang="ru-RU" sz="3800" b="0" dirty="0" err="1" smtClean="0"/>
              <a:t>реалізації</a:t>
            </a:r>
            <a:r>
              <a:rPr lang="ru-RU" sz="3800" b="0" dirty="0" smtClean="0"/>
              <a:t>, також </a:t>
            </a:r>
            <a:r>
              <a:rPr lang="ru-RU" sz="3800" b="0" dirty="0" err="1" smtClean="0"/>
              <a:t>розподіл</a:t>
            </a:r>
            <a:r>
              <a:rPr lang="ru-RU" sz="3800" b="0" dirty="0" smtClean="0"/>
              <a:t> </a:t>
            </a:r>
            <a:r>
              <a:rPr lang="ru-RU" sz="3800" b="0" dirty="0" err="1" smtClean="0"/>
              <a:t>частини</a:t>
            </a:r>
            <a:r>
              <a:rPr lang="ru-RU" sz="3800" b="0" dirty="0" smtClean="0"/>
              <a:t> </a:t>
            </a:r>
            <a:r>
              <a:rPr lang="ru-RU" sz="3800" b="0" dirty="0" err="1" smtClean="0"/>
              <a:t>отриманних</a:t>
            </a:r>
            <a:r>
              <a:rPr lang="ru-RU" sz="3800" b="0" dirty="0" smtClean="0"/>
              <a:t> </a:t>
            </a:r>
            <a:r>
              <a:rPr lang="ru-RU" sz="3800" b="0" dirty="0" err="1" smtClean="0"/>
              <a:t>коштів</a:t>
            </a:r>
            <a:endParaRPr lang="en-US" sz="3800" b="0" dirty="0"/>
          </a:p>
          <a:p>
            <a:pPr algn="just"/>
            <a:r>
              <a:rPr lang="uk-UA" sz="3800" dirty="0" smtClean="0"/>
              <a:t>Головний партнер(головний </a:t>
            </a:r>
            <a:r>
              <a:rPr lang="uk-UA" sz="3800" dirty="0" err="1" smtClean="0"/>
              <a:t>бенефіціар</a:t>
            </a:r>
            <a:r>
              <a:rPr lang="en-US" sz="3800" dirty="0" smtClean="0"/>
              <a:t>)</a:t>
            </a:r>
            <a:endParaRPr lang="en-US" sz="3800" dirty="0"/>
          </a:p>
          <a:p>
            <a:pPr marL="457200" indent="-457200" algn="just">
              <a:lnSpc>
                <a:spcPct val="120000"/>
              </a:lnSpc>
              <a:buFont typeface="Wingdings" charset="2"/>
              <a:buChar char="q"/>
            </a:pPr>
            <a:r>
              <a:rPr lang="uk-UA" sz="3800" b="0" dirty="0" smtClean="0"/>
              <a:t>Представляє партнерство </a:t>
            </a:r>
          </a:p>
          <a:p>
            <a:pPr marL="457200" indent="-457200" algn="just">
              <a:lnSpc>
                <a:spcPct val="120000"/>
              </a:lnSpc>
              <a:buFont typeface="Wingdings" charset="2"/>
              <a:buChar char="q"/>
            </a:pPr>
            <a:r>
              <a:rPr lang="ru-RU" sz="3800" b="0" dirty="0" err="1" smtClean="0"/>
              <a:t>згідно</a:t>
            </a:r>
            <a:r>
              <a:rPr lang="ru-RU" sz="3800" b="0" dirty="0" smtClean="0"/>
              <a:t> </a:t>
            </a:r>
            <a:r>
              <a:rPr lang="ru-RU" sz="3800" b="0" dirty="0" err="1" smtClean="0"/>
              <a:t>із</a:t>
            </a:r>
            <a:r>
              <a:rPr lang="ru-RU" sz="3800" b="0" dirty="0" smtClean="0"/>
              <a:t> </a:t>
            </a:r>
            <a:r>
              <a:rPr lang="ru-RU" sz="3800" b="0" dirty="0" err="1" smtClean="0"/>
              <a:t>законодавством</a:t>
            </a:r>
            <a:r>
              <a:rPr lang="ru-RU" sz="3800" b="0" dirty="0" smtClean="0"/>
              <a:t> </a:t>
            </a:r>
            <a:r>
              <a:rPr lang="ru-RU" sz="3800" b="0" dirty="0" err="1" smtClean="0"/>
              <a:t>діє</a:t>
            </a:r>
            <a:r>
              <a:rPr lang="ru-RU" sz="3800" b="0" dirty="0" smtClean="0"/>
              <a:t> </a:t>
            </a:r>
            <a:r>
              <a:rPr lang="ru-RU" sz="3800" b="0" dirty="0" err="1" smtClean="0"/>
              <a:t>від</a:t>
            </a:r>
            <a:r>
              <a:rPr lang="ru-RU" sz="3800" b="0" dirty="0" smtClean="0"/>
              <a:t> </a:t>
            </a:r>
            <a:r>
              <a:rPr lang="ru-RU" sz="3800" b="0" dirty="0" err="1" smtClean="0"/>
              <a:t>імені</a:t>
            </a:r>
            <a:r>
              <a:rPr lang="ru-RU" sz="3800" b="0" dirty="0" smtClean="0"/>
              <a:t> партнерства (</a:t>
            </a:r>
            <a:r>
              <a:rPr lang="ru-RU" sz="3800" b="0" dirty="0" err="1" smtClean="0"/>
              <a:t>наприклад</a:t>
            </a:r>
            <a:r>
              <a:rPr lang="ru-RU" sz="3800" b="0" dirty="0" smtClean="0"/>
              <a:t>,  </a:t>
            </a:r>
            <a:r>
              <a:rPr lang="ru-RU" sz="3800" b="0" dirty="0" err="1" smtClean="0"/>
              <a:t>подання</a:t>
            </a:r>
            <a:r>
              <a:rPr lang="ru-RU" sz="3800" b="0" dirty="0" smtClean="0"/>
              <a:t> </a:t>
            </a:r>
            <a:r>
              <a:rPr lang="ru-RU" sz="3800" b="0" dirty="0" err="1" smtClean="0"/>
              <a:t>апплікаційної</a:t>
            </a:r>
            <a:r>
              <a:rPr lang="ru-RU" sz="3800" b="0" dirty="0" smtClean="0"/>
              <a:t> </a:t>
            </a:r>
            <a:r>
              <a:rPr lang="ru-RU" sz="3800" b="0" dirty="0" err="1" smtClean="0"/>
              <a:t>форми</a:t>
            </a:r>
            <a:r>
              <a:rPr lang="ru-RU" sz="3800" b="0" dirty="0" smtClean="0"/>
              <a:t>, </a:t>
            </a:r>
            <a:r>
              <a:rPr lang="ru-RU" sz="3800" b="0" dirty="0" err="1" smtClean="0"/>
              <a:t>підписання</a:t>
            </a:r>
            <a:r>
              <a:rPr lang="ru-RU" sz="3800" b="0" dirty="0" smtClean="0"/>
              <a:t> </a:t>
            </a:r>
            <a:r>
              <a:rPr lang="ru-RU" sz="3800" b="0" dirty="0" err="1" smtClean="0"/>
              <a:t>грантового</a:t>
            </a:r>
            <a:r>
              <a:rPr lang="ru-RU" sz="3800" b="0" dirty="0" smtClean="0"/>
              <a:t> контракту, </a:t>
            </a:r>
            <a:r>
              <a:rPr lang="ru-RU" sz="3800" b="0" dirty="0" err="1" smtClean="0"/>
              <a:t>відправка</a:t>
            </a:r>
            <a:r>
              <a:rPr lang="ru-RU" sz="3800" b="0" dirty="0" smtClean="0"/>
              <a:t> </a:t>
            </a:r>
            <a:r>
              <a:rPr lang="ru-RU" sz="3800" b="0" dirty="0" err="1" smtClean="0"/>
              <a:t>звітів</a:t>
            </a:r>
            <a:r>
              <a:rPr lang="ru-RU" sz="3800" b="0" dirty="0" smtClean="0"/>
              <a:t>, запит і </a:t>
            </a:r>
            <a:r>
              <a:rPr lang="ru-RU" sz="3800" b="0" dirty="0" err="1" smtClean="0"/>
              <a:t>отримання</a:t>
            </a:r>
            <a:r>
              <a:rPr lang="ru-RU" sz="3800" b="0" dirty="0" smtClean="0"/>
              <a:t> </a:t>
            </a:r>
            <a:r>
              <a:rPr lang="ru-RU" sz="3800" b="0" dirty="0" err="1" smtClean="0"/>
              <a:t>коштів</a:t>
            </a:r>
            <a:r>
              <a:rPr lang="ru-RU" sz="3800" b="0" dirty="0" smtClean="0"/>
              <a:t>)</a:t>
            </a:r>
            <a:endParaRPr lang="en-US" sz="2000" b="0" dirty="0"/>
          </a:p>
        </p:txBody>
      </p:sp>
    </p:spTree>
    <p:extLst>
      <p:ext uri="{BB962C8B-B14F-4D97-AF65-F5344CB8AC3E}">
        <p14:creationId xmlns:p14="http://schemas.microsoft.com/office/powerpoint/2010/main" val="3477364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US" dirty="0"/>
              <a:t>Documents regulating relations</a:t>
            </a:r>
          </a:p>
        </p:txBody>
      </p:sp>
      <p:sp>
        <p:nvSpPr>
          <p:cNvPr id="9" name="Rettangolo 12"/>
          <p:cNvSpPr/>
          <p:nvPr/>
        </p:nvSpPr>
        <p:spPr>
          <a:xfrm>
            <a:off x="4755757" y="1252025"/>
            <a:ext cx="2465580" cy="1257943"/>
          </a:xfrm>
          <a:prstGeom prst="rect">
            <a:avLst/>
          </a:prstGeom>
          <a:solidFill>
            <a:schemeClr val="accent2">
              <a:lumMod val="20000"/>
              <a:lumOff val="80000"/>
            </a:schemeClr>
          </a:solidFill>
          <a:ln w="28575">
            <a:solidFill>
              <a:srgbClr val="99336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endParaRPr lang="fr-BE" sz="2000" b="1" dirty="0">
              <a:solidFill>
                <a:schemeClr val="tx1"/>
              </a:solidFill>
              <a:latin typeface="Century Gothic" pitchFamily="34" charset="0"/>
            </a:endParaRPr>
          </a:p>
          <a:p>
            <a:pPr algn="just"/>
            <a:r>
              <a:rPr lang="uk-UA" sz="2000" b="1" dirty="0" smtClean="0">
                <a:solidFill>
                  <a:schemeClr val="tx1"/>
                </a:solidFill>
                <a:latin typeface="Century Gothic" pitchFamily="34" charset="0"/>
              </a:rPr>
              <a:t>КЕРІВНИЙ ОРГАН   ПРОГРАМИ</a:t>
            </a:r>
            <a:endParaRPr lang="fr-BE" sz="2000" b="1" dirty="0">
              <a:solidFill>
                <a:schemeClr val="tx1"/>
              </a:solidFill>
              <a:latin typeface="Century Gothic" pitchFamily="34" charset="0"/>
            </a:endParaRPr>
          </a:p>
          <a:p>
            <a:pPr algn="just"/>
            <a:endParaRPr lang="fr-BE" sz="2000" b="1" dirty="0">
              <a:solidFill>
                <a:schemeClr val="tx1"/>
              </a:solidFill>
              <a:latin typeface="Century Gothic" pitchFamily="34" charset="0"/>
            </a:endParaRPr>
          </a:p>
        </p:txBody>
      </p:sp>
      <p:sp>
        <p:nvSpPr>
          <p:cNvPr id="10" name="Ovale 15"/>
          <p:cNvSpPr/>
          <p:nvPr/>
        </p:nvSpPr>
        <p:spPr>
          <a:xfrm>
            <a:off x="4471518" y="2509968"/>
            <a:ext cx="3096344" cy="690432"/>
          </a:xfrm>
          <a:prstGeom prst="ellipse">
            <a:avLst/>
          </a:prstGeom>
          <a:solidFill>
            <a:schemeClr val="accent1">
              <a:lumMod val="20000"/>
              <a:lumOff val="80000"/>
            </a:schemeClr>
          </a:solidFill>
          <a:ln w="28575">
            <a:solidFill>
              <a:srgbClr val="07147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uk-UA" b="1" dirty="0" smtClean="0">
                <a:solidFill>
                  <a:schemeClr val="tx1"/>
                </a:solidFill>
                <a:latin typeface="Century Gothic" pitchFamily="34" charset="0"/>
              </a:rPr>
              <a:t>Грантовий контракт</a:t>
            </a:r>
            <a:endParaRPr lang="it-IT" b="1" dirty="0">
              <a:solidFill>
                <a:schemeClr val="tx1"/>
              </a:solidFill>
              <a:latin typeface="Century Gothic" pitchFamily="34" charset="0"/>
            </a:endParaRPr>
          </a:p>
        </p:txBody>
      </p:sp>
      <p:sp>
        <p:nvSpPr>
          <p:cNvPr id="8" name="Rettangolo 12"/>
          <p:cNvSpPr/>
          <p:nvPr/>
        </p:nvSpPr>
        <p:spPr>
          <a:xfrm>
            <a:off x="4332363" y="3349836"/>
            <a:ext cx="3312368" cy="1047370"/>
          </a:xfrm>
          <a:prstGeom prst="rect">
            <a:avLst/>
          </a:prstGeom>
          <a:solidFill>
            <a:schemeClr val="accent2">
              <a:lumMod val="20000"/>
              <a:lumOff val="80000"/>
            </a:schemeClr>
          </a:solidFill>
          <a:ln w="28575">
            <a:solidFill>
              <a:srgbClr val="99336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endParaRPr lang="fr-BE" sz="2000" b="1" dirty="0">
              <a:solidFill>
                <a:schemeClr val="tx1"/>
              </a:solidFill>
              <a:latin typeface="Century Gothic" pitchFamily="34" charset="0"/>
            </a:endParaRPr>
          </a:p>
          <a:p>
            <a:pPr algn="just"/>
            <a:r>
              <a:rPr lang="uk-UA" sz="2000" b="1" dirty="0" smtClean="0">
                <a:solidFill>
                  <a:schemeClr val="tx1"/>
                </a:solidFill>
                <a:latin typeface="Century Gothic" pitchFamily="34" charset="0"/>
              </a:rPr>
              <a:t>     Головний партнер</a:t>
            </a:r>
            <a:endParaRPr lang="fr-BE" sz="2000" b="1" dirty="0">
              <a:solidFill>
                <a:schemeClr val="tx1"/>
              </a:solidFill>
              <a:latin typeface="Century Gothic" pitchFamily="34" charset="0"/>
            </a:endParaRPr>
          </a:p>
          <a:p>
            <a:pPr algn="just"/>
            <a:endParaRPr lang="fr-BE" sz="2000" b="1" dirty="0">
              <a:solidFill>
                <a:schemeClr val="tx1"/>
              </a:solidFill>
              <a:latin typeface="Century Gothic" pitchFamily="34" charset="0"/>
            </a:endParaRPr>
          </a:p>
        </p:txBody>
      </p:sp>
      <p:sp>
        <p:nvSpPr>
          <p:cNvPr id="15" name="Rettangolo 12"/>
          <p:cNvSpPr/>
          <p:nvPr/>
        </p:nvSpPr>
        <p:spPr>
          <a:xfrm>
            <a:off x="5988547" y="5106403"/>
            <a:ext cx="3312368" cy="1047370"/>
          </a:xfrm>
          <a:prstGeom prst="rect">
            <a:avLst/>
          </a:prstGeom>
          <a:solidFill>
            <a:schemeClr val="accent2">
              <a:lumMod val="20000"/>
              <a:lumOff val="80000"/>
            </a:schemeClr>
          </a:solidFill>
          <a:ln w="28575">
            <a:solidFill>
              <a:srgbClr val="99336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endParaRPr lang="fr-BE" sz="2000" b="1" dirty="0">
              <a:solidFill>
                <a:schemeClr val="tx1"/>
              </a:solidFill>
              <a:latin typeface="Century Gothic" pitchFamily="34" charset="0"/>
            </a:endParaRPr>
          </a:p>
          <a:p>
            <a:pPr algn="ctr"/>
            <a:r>
              <a:rPr lang="uk-UA" b="1" dirty="0" smtClean="0">
                <a:solidFill>
                  <a:srgbClr val="751D70"/>
                </a:solidFill>
                <a:latin typeface="Century Gothic" pitchFamily="34" charset="0"/>
              </a:rPr>
              <a:t>ПАРТНЕР</a:t>
            </a:r>
            <a:endParaRPr lang="fr-BE" b="1" dirty="0">
              <a:solidFill>
                <a:srgbClr val="751D70"/>
              </a:solidFill>
              <a:latin typeface="Century Gothic" pitchFamily="34" charset="0"/>
            </a:endParaRPr>
          </a:p>
          <a:p>
            <a:pPr algn="just"/>
            <a:endParaRPr lang="fr-BE" sz="2000" b="1" dirty="0">
              <a:solidFill>
                <a:schemeClr val="tx1"/>
              </a:solidFill>
              <a:latin typeface="Century Gothic" pitchFamily="34" charset="0"/>
            </a:endParaRPr>
          </a:p>
          <a:p>
            <a:pPr algn="just"/>
            <a:endParaRPr lang="fr-BE" sz="2000" b="1" dirty="0">
              <a:solidFill>
                <a:schemeClr val="tx1"/>
              </a:solidFill>
              <a:latin typeface="Century Gothic" pitchFamily="34" charset="0"/>
            </a:endParaRPr>
          </a:p>
        </p:txBody>
      </p:sp>
      <p:sp>
        <p:nvSpPr>
          <p:cNvPr id="16" name="Rettangolo 12"/>
          <p:cNvSpPr/>
          <p:nvPr/>
        </p:nvSpPr>
        <p:spPr>
          <a:xfrm>
            <a:off x="1724630" y="5106403"/>
            <a:ext cx="3312368" cy="1047370"/>
          </a:xfrm>
          <a:prstGeom prst="rect">
            <a:avLst/>
          </a:prstGeom>
          <a:solidFill>
            <a:schemeClr val="accent2">
              <a:lumMod val="20000"/>
              <a:lumOff val="80000"/>
            </a:schemeClr>
          </a:solidFill>
          <a:ln w="28575">
            <a:solidFill>
              <a:srgbClr val="99336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endParaRPr lang="fr-BE" sz="2000" b="1" dirty="0">
              <a:solidFill>
                <a:schemeClr val="tx1"/>
              </a:solidFill>
              <a:latin typeface="Century Gothic" pitchFamily="34" charset="0"/>
            </a:endParaRPr>
          </a:p>
          <a:p>
            <a:pPr algn="ctr"/>
            <a:r>
              <a:rPr lang="uk-UA" b="1" dirty="0" smtClean="0">
                <a:solidFill>
                  <a:srgbClr val="751D70"/>
                </a:solidFill>
                <a:latin typeface="Century Gothic" pitchFamily="34" charset="0"/>
              </a:rPr>
              <a:t>ПАРТНЕР</a:t>
            </a:r>
            <a:endParaRPr lang="fr-BE" b="1" dirty="0">
              <a:solidFill>
                <a:srgbClr val="751D70"/>
              </a:solidFill>
              <a:latin typeface="Century Gothic" pitchFamily="34" charset="0"/>
            </a:endParaRPr>
          </a:p>
          <a:p>
            <a:pPr algn="just"/>
            <a:endParaRPr lang="fr-BE" sz="2000" b="1" dirty="0">
              <a:solidFill>
                <a:schemeClr val="tx1"/>
              </a:solidFill>
              <a:latin typeface="Century Gothic" pitchFamily="34" charset="0"/>
            </a:endParaRPr>
          </a:p>
          <a:p>
            <a:pPr algn="just"/>
            <a:endParaRPr lang="fr-BE" sz="2000" b="1" dirty="0">
              <a:solidFill>
                <a:schemeClr val="tx1"/>
              </a:solidFill>
              <a:latin typeface="Century Gothic" pitchFamily="34" charset="0"/>
            </a:endParaRPr>
          </a:p>
        </p:txBody>
      </p:sp>
      <p:sp>
        <p:nvSpPr>
          <p:cNvPr id="17" name="Ovale 15"/>
          <p:cNvSpPr/>
          <p:nvPr/>
        </p:nvSpPr>
        <p:spPr>
          <a:xfrm>
            <a:off x="3897950" y="4397206"/>
            <a:ext cx="4181194" cy="709197"/>
          </a:xfrm>
          <a:prstGeom prst="ellipse">
            <a:avLst/>
          </a:prstGeom>
          <a:solidFill>
            <a:schemeClr val="accent1">
              <a:lumMod val="20000"/>
              <a:lumOff val="80000"/>
            </a:schemeClr>
          </a:solidFill>
          <a:ln w="28575">
            <a:solidFill>
              <a:srgbClr val="07147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uk-UA" b="1" dirty="0" smtClean="0">
                <a:solidFill>
                  <a:schemeClr val="tx1"/>
                </a:solidFill>
                <a:latin typeface="Century Gothic" pitchFamily="34" charset="0"/>
              </a:rPr>
              <a:t>Партнерська Угода</a:t>
            </a:r>
            <a:endParaRPr lang="it-IT" b="1" dirty="0">
              <a:solidFill>
                <a:schemeClr val="tx1"/>
              </a:solidFill>
              <a:latin typeface="Century Gothic" pitchFamily="34" charset="0"/>
            </a:endParaRPr>
          </a:p>
        </p:txBody>
      </p:sp>
    </p:spTree>
    <p:extLst>
      <p:ext uri="{BB962C8B-B14F-4D97-AF65-F5344CB8AC3E}">
        <p14:creationId xmlns:p14="http://schemas.microsoft.com/office/powerpoint/2010/main" val="1734720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uk-UA" dirty="0" smtClean="0"/>
              <a:t>Дякуємо за увагу!</a:t>
            </a:r>
            <a:endParaRPr lang="en-US" dirty="0"/>
          </a:p>
        </p:txBody>
      </p:sp>
    </p:spTree>
    <p:extLst>
      <p:ext uri="{BB962C8B-B14F-4D97-AF65-F5344CB8AC3E}">
        <p14:creationId xmlns:p14="http://schemas.microsoft.com/office/powerpoint/2010/main" val="2133485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ru-RU" sz="3600" dirty="0" smtClean="0"/>
              <a:t>Чому партнерство</a:t>
            </a:r>
            <a:r>
              <a:rPr lang="en-US" sz="3600" dirty="0" smtClean="0"/>
              <a:t>?</a:t>
            </a:r>
            <a:endParaRPr lang="en-US" sz="3600" dirty="0"/>
          </a:p>
        </p:txBody>
      </p:sp>
    </p:spTree>
    <p:extLst>
      <p:ext uri="{BB962C8B-B14F-4D97-AF65-F5344CB8AC3E}">
        <p14:creationId xmlns:p14="http://schemas.microsoft.com/office/powerpoint/2010/main" val="2131782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ru-RU" dirty="0" smtClean="0"/>
              <a:t>Партнерство- </a:t>
            </a:r>
            <a:r>
              <a:rPr lang="ru-RU" dirty="0" err="1" smtClean="0"/>
              <a:t>це</a:t>
            </a:r>
            <a:r>
              <a:rPr lang="ru-RU" dirty="0" smtClean="0"/>
              <a:t> </a:t>
            </a:r>
            <a:r>
              <a:rPr lang="ru-RU" dirty="0" err="1" smtClean="0"/>
              <a:t>необх</a:t>
            </a:r>
            <a:r>
              <a:rPr lang="uk-UA" dirty="0" smtClean="0"/>
              <a:t>і</a:t>
            </a:r>
            <a:r>
              <a:rPr lang="ru-RU" dirty="0" smtClean="0"/>
              <a:t>дна </a:t>
            </a:r>
            <a:r>
              <a:rPr lang="ru-RU" dirty="0" err="1" smtClean="0"/>
              <a:t>умова</a:t>
            </a:r>
            <a:endParaRPr lang="en-US" dirty="0"/>
          </a:p>
        </p:txBody>
      </p:sp>
      <p:sp>
        <p:nvSpPr>
          <p:cNvPr id="7" name="Content Placeholder 6"/>
          <p:cNvSpPr>
            <a:spLocks noGrp="1"/>
          </p:cNvSpPr>
          <p:nvPr>
            <p:ph idx="1"/>
          </p:nvPr>
        </p:nvSpPr>
        <p:spPr>
          <a:xfrm>
            <a:off x="838200" y="1312436"/>
            <a:ext cx="9614648" cy="4517985"/>
          </a:xfrm>
        </p:spPr>
        <p:txBody>
          <a:bodyPr>
            <a:normAutofit lnSpcReduction="10000"/>
          </a:bodyPr>
          <a:lstStyle/>
          <a:p>
            <a:pPr algn="just"/>
            <a:endParaRPr lang="en-US" dirty="0"/>
          </a:p>
          <a:p>
            <a:pPr algn="just"/>
            <a:r>
              <a:rPr lang="uk-UA" sz="2000" b="0" dirty="0" smtClean="0">
                <a:latin typeface="Century Gothic" pitchFamily="34" charset="0"/>
              </a:rPr>
              <a:t>Кожен проект  з прикордонного співробітництва має реалізовуватися у партнерстві</a:t>
            </a:r>
            <a:r>
              <a:rPr lang="fr-BE" sz="2000" b="0" dirty="0" smtClean="0">
                <a:latin typeface="Century Gothic" pitchFamily="34" charset="0"/>
              </a:rPr>
              <a:t>:</a:t>
            </a:r>
            <a:endParaRPr lang="fr-BE" sz="2000" b="0" dirty="0">
              <a:solidFill>
                <a:srgbClr val="751D70"/>
              </a:solidFill>
              <a:latin typeface="Century Gothic" pitchFamily="34" charset="0"/>
            </a:endParaRPr>
          </a:p>
          <a:p>
            <a:pPr marL="342900" indent="-342900" algn="just">
              <a:lnSpc>
                <a:spcPct val="100000"/>
              </a:lnSpc>
              <a:buFont typeface="Wingdings" charset="2"/>
              <a:buChar char="q"/>
            </a:pPr>
            <a:r>
              <a:rPr lang="uk-UA" sz="2000" b="0" dirty="0" smtClean="0">
                <a:latin typeface="Century Gothic" pitchFamily="34" charset="0"/>
              </a:rPr>
              <a:t>Це законодавча вимога </a:t>
            </a:r>
            <a:endParaRPr lang="fr-BE" sz="2000" dirty="0">
              <a:latin typeface="Century Gothic" pitchFamily="34" charset="0"/>
            </a:endParaRPr>
          </a:p>
          <a:p>
            <a:pPr marL="1257300" lvl="1" indent="-342900" algn="just">
              <a:lnSpc>
                <a:spcPct val="100000"/>
              </a:lnSpc>
              <a:buFont typeface="Wingdings" charset="2"/>
              <a:buChar char="v"/>
            </a:pPr>
            <a:r>
              <a:rPr lang="ru-RU" sz="1800" dirty="0" smtClean="0">
                <a:latin typeface="Century Gothic" pitchFamily="34" charset="0"/>
              </a:rPr>
              <a:t>М</a:t>
            </a:r>
            <a:r>
              <a:rPr lang="uk-UA" sz="1800" dirty="0" smtClean="0">
                <a:latin typeface="Century Gothic" pitchFamily="34" charset="0"/>
              </a:rPr>
              <a:t>інімум </a:t>
            </a:r>
            <a:r>
              <a:rPr lang="fr-BE" sz="1800" dirty="0" smtClean="0">
                <a:latin typeface="Century Gothic" pitchFamily="34" charset="0"/>
              </a:rPr>
              <a:t>3 </a:t>
            </a:r>
            <a:r>
              <a:rPr lang="uk-UA" sz="1800" dirty="0" smtClean="0">
                <a:latin typeface="Century Gothic" pitchFamily="34" charset="0"/>
              </a:rPr>
              <a:t>партнери з 3 країн мають приймати участь у проекті БЧМ</a:t>
            </a:r>
            <a:endParaRPr lang="fr-BE" sz="1800" dirty="0">
              <a:latin typeface="Century Gothic" pitchFamily="34" charset="0"/>
            </a:endParaRPr>
          </a:p>
          <a:p>
            <a:pPr lvl="1" indent="0" algn="ctr">
              <a:buNone/>
            </a:pPr>
            <a:endParaRPr lang="uk-UA" b="1" dirty="0" smtClean="0">
              <a:solidFill>
                <a:srgbClr val="751D70"/>
              </a:solidFill>
              <a:latin typeface="Century Gothic" pitchFamily="34" charset="0"/>
            </a:endParaRPr>
          </a:p>
          <a:p>
            <a:pPr lvl="1" indent="0" algn="ctr">
              <a:buNone/>
            </a:pPr>
            <a:r>
              <a:rPr lang="uk-UA" b="1" dirty="0" smtClean="0">
                <a:solidFill>
                  <a:srgbClr val="751D70"/>
                </a:solidFill>
                <a:latin typeface="Century Gothic" pitchFamily="34" charset="0"/>
              </a:rPr>
              <a:t>АЛЕ ПАРТНЕРСТВО- ЦЕ БІЛЬШ НІЖ ПРОСТО ВИМОГА</a:t>
            </a:r>
            <a:r>
              <a:rPr lang="fr-BE" b="1" dirty="0" smtClean="0">
                <a:solidFill>
                  <a:srgbClr val="751D70"/>
                </a:solidFill>
                <a:latin typeface="Century Gothic" pitchFamily="34" charset="0"/>
              </a:rPr>
              <a:t>!</a:t>
            </a:r>
            <a:endParaRPr lang="fr-BE" b="1" dirty="0">
              <a:solidFill>
                <a:srgbClr val="751D70"/>
              </a:solidFill>
              <a:latin typeface="Century Gothic" pitchFamily="34" charset="0"/>
            </a:endParaRPr>
          </a:p>
          <a:p>
            <a:pPr lvl="1" indent="0" algn="just">
              <a:buNone/>
            </a:pPr>
            <a:endParaRPr lang="fr-BE" sz="1600" b="0" dirty="0">
              <a:latin typeface="Century Gothic" pitchFamily="34" charset="0"/>
            </a:endParaRPr>
          </a:p>
          <a:p>
            <a:pPr marL="342900" indent="-342900" algn="just">
              <a:buFont typeface="Wingdings" charset="2"/>
              <a:buChar char="q"/>
            </a:pPr>
            <a:r>
              <a:rPr lang="ru-RU" sz="2000" b="0" dirty="0" err="1" smtClean="0">
                <a:latin typeface="Century Gothic" pitchFamily="34" charset="0"/>
              </a:rPr>
              <a:t>Це</a:t>
            </a:r>
            <a:r>
              <a:rPr lang="ru-RU" sz="2000" b="0" dirty="0" smtClean="0">
                <a:latin typeface="Century Gothic" pitchFamily="34" charset="0"/>
              </a:rPr>
              <a:t> також гаранту</a:t>
            </a:r>
            <a:r>
              <a:rPr lang="uk-UA" sz="2000" b="0" dirty="0" smtClean="0">
                <a:latin typeface="Century Gothic" pitchFamily="34" charset="0"/>
              </a:rPr>
              <a:t>є, що </a:t>
            </a:r>
            <a:r>
              <a:rPr lang="ru-RU" sz="2000" b="0" dirty="0" smtClean="0">
                <a:latin typeface="Century Gothic" pitchFamily="34" charset="0"/>
              </a:rPr>
              <a:t>проект </a:t>
            </a:r>
            <a:r>
              <a:rPr lang="ru-RU" sz="2000" b="0" dirty="0" err="1" smtClean="0">
                <a:latin typeface="Century Gothic" pitchFamily="34" charset="0"/>
              </a:rPr>
              <a:t>отримує</a:t>
            </a:r>
            <a:r>
              <a:rPr lang="ru-RU" sz="2000" b="0" dirty="0" smtClean="0">
                <a:latin typeface="Century Gothic" pitchFamily="34" charset="0"/>
              </a:rPr>
              <a:t> </a:t>
            </a:r>
            <a:r>
              <a:rPr lang="ru-RU" sz="2000" b="0" dirty="0" err="1" smtClean="0">
                <a:latin typeface="Century Gothic" pitchFamily="34" charset="0"/>
              </a:rPr>
              <a:t>переваги</a:t>
            </a:r>
            <a:r>
              <a:rPr lang="ru-RU" sz="2000" b="0" dirty="0" smtClean="0">
                <a:latin typeface="Century Gothic" pitchFamily="34" charset="0"/>
              </a:rPr>
              <a:t> </a:t>
            </a:r>
            <a:r>
              <a:rPr lang="ru-RU" sz="2000" b="0" dirty="0" err="1" smtClean="0">
                <a:latin typeface="Century Gothic" pitchFamily="34" charset="0"/>
              </a:rPr>
              <a:t>від</a:t>
            </a:r>
            <a:r>
              <a:rPr lang="ru-RU" sz="2000" b="0" dirty="0" smtClean="0">
                <a:latin typeface="Century Gothic" pitchFamily="34" charset="0"/>
              </a:rPr>
              <a:t> </a:t>
            </a:r>
            <a:r>
              <a:rPr lang="ru-RU" sz="2000" b="0" dirty="0" err="1" smtClean="0">
                <a:latin typeface="Century Gothic" pitchFamily="34" charset="0"/>
              </a:rPr>
              <a:t>спільної</a:t>
            </a:r>
            <a:r>
              <a:rPr lang="ru-RU" sz="2000" b="0" dirty="0" smtClean="0">
                <a:latin typeface="Century Gothic" pitchFamily="34" charset="0"/>
              </a:rPr>
              <a:t> роботи партнерів:  </a:t>
            </a:r>
            <a:endParaRPr lang="fr-BE" sz="1800" dirty="0">
              <a:latin typeface="Century Gothic" pitchFamily="34" charset="0"/>
            </a:endParaRPr>
          </a:p>
          <a:p>
            <a:pPr marL="1143000" lvl="3" algn="just">
              <a:spcBef>
                <a:spcPts val="1000"/>
              </a:spcBef>
              <a:buFont typeface="Wingdings" charset="2"/>
              <a:buChar char="v"/>
            </a:pPr>
            <a:r>
              <a:rPr lang="uk-UA" sz="1800" dirty="0" smtClean="0">
                <a:latin typeface="Century Gothic" pitchFamily="34" charset="0"/>
              </a:rPr>
              <a:t>Вирішення спільних завдань та спільних проблем</a:t>
            </a:r>
            <a:endParaRPr lang="fr-BE" sz="1800" dirty="0">
              <a:latin typeface="Century Gothic" pitchFamily="34" charset="0"/>
            </a:endParaRPr>
          </a:p>
          <a:p>
            <a:pPr marL="1143000" lvl="3" algn="just">
              <a:spcBef>
                <a:spcPts val="1000"/>
              </a:spcBef>
              <a:buFont typeface="Wingdings" charset="2"/>
              <a:buChar char="v"/>
            </a:pPr>
            <a:r>
              <a:rPr lang="uk-UA" sz="1800" dirty="0" smtClean="0">
                <a:latin typeface="Century Gothic" pitchFamily="34" charset="0"/>
              </a:rPr>
              <a:t>експлуатація спільних можливостей та пошук спільних рішень</a:t>
            </a:r>
            <a:endParaRPr lang="fr-BE" sz="1800" dirty="0">
              <a:latin typeface="Century Gothic" pitchFamily="34" charset="0"/>
            </a:endParaRPr>
          </a:p>
          <a:p>
            <a:pPr marL="1143000" lvl="3" algn="just">
              <a:spcBef>
                <a:spcPts val="1000"/>
              </a:spcBef>
              <a:buFont typeface="Wingdings" charset="2"/>
              <a:buChar char="v"/>
            </a:pPr>
            <a:r>
              <a:rPr lang="ru-RU" sz="1800" dirty="0" err="1" smtClean="0">
                <a:latin typeface="Century Gothic" pitchFamily="34" charset="0"/>
              </a:rPr>
              <a:t>Взаємний</a:t>
            </a:r>
            <a:r>
              <a:rPr lang="ru-RU" sz="1800" dirty="0" smtClean="0">
                <a:latin typeface="Century Gothic" pitchFamily="34" charset="0"/>
              </a:rPr>
              <a:t> </a:t>
            </a:r>
            <a:r>
              <a:rPr lang="ru-RU" sz="1800" dirty="0" err="1" smtClean="0">
                <a:latin typeface="Century Gothic" pitchFamily="34" charset="0"/>
              </a:rPr>
              <a:t>обмін</a:t>
            </a:r>
            <a:r>
              <a:rPr lang="ru-RU" sz="1800" dirty="0" smtClean="0">
                <a:latin typeface="Century Gothic" pitchFamily="34" charset="0"/>
              </a:rPr>
              <a:t> </a:t>
            </a:r>
            <a:r>
              <a:rPr lang="ru-RU" sz="1800" dirty="0" err="1" smtClean="0">
                <a:latin typeface="Century Gothic" pitchFamily="34" charset="0"/>
              </a:rPr>
              <a:t>досвідом</a:t>
            </a:r>
            <a:endParaRPr lang="fr-BE" sz="1800" dirty="0">
              <a:latin typeface="Century Gothic" pitchFamily="34" charset="0"/>
            </a:endParaRPr>
          </a:p>
          <a:p>
            <a:pPr marL="1143000" lvl="3" algn="just">
              <a:spcBef>
                <a:spcPts val="1000"/>
              </a:spcBef>
              <a:buFont typeface="Wingdings" charset="2"/>
              <a:buChar char="v"/>
            </a:pPr>
            <a:endParaRPr lang="fr-BE" sz="1800" dirty="0">
              <a:latin typeface="Century Gothic" pitchFamily="34" charset="0"/>
            </a:endParaRPr>
          </a:p>
          <a:p>
            <a:pPr marL="1143000" lvl="3" algn="just">
              <a:spcBef>
                <a:spcPts val="1000"/>
              </a:spcBef>
              <a:buFont typeface="Wingdings" charset="2"/>
              <a:buChar char="v"/>
            </a:pPr>
            <a:endParaRPr lang="fr-BE" sz="1800" dirty="0">
              <a:latin typeface="Century Gothic" pitchFamily="34" charset="0"/>
            </a:endParaRPr>
          </a:p>
          <a:p>
            <a:pPr marL="342900" indent="-342900" algn="just">
              <a:buFont typeface="Wingdings" charset="2"/>
              <a:buChar char="q"/>
            </a:pPr>
            <a:endParaRPr lang="fr-BE" sz="2000" b="0" dirty="0">
              <a:latin typeface="Century Gothic" pitchFamily="34" charset="0"/>
            </a:endParaRPr>
          </a:p>
        </p:txBody>
      </p:sp>
    </p:spTree>
    <p:extLst>
      <p:ext uri="{BB962C8B-B14F-4D97-AF65-F5344CB8AC3E}">
        <p14:creationId xmlns:p14="http://schemas.microsoft.com/office/powerpoint/2010/main" val="1032974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uk-UA" dirty="0" smtClean="0"/>
              <a:t>Партнерство у проекті </a:t>
            </a:r>
            <a:endParaRPr lang="en-US" dirty="0"/>
          </a:p>
        </p:txBody>
      </p:sp>
      <p:sp>
        <p:nvSpPr>
          <p:cNvPr id="7" name="Content Placeholder 6"/>
          <p:cNvSpPr>
            <a:spLocks noGrp="1"/>
          </p:cNvSpPr>
          <p:nvPr>
            <p:ph idx="1"/>
          </p:nvPr>
        </p:nvSpPr>
        <p:spPr>
          <a:xfrm>
            <a:off x="838200" y="1312436"/>
            <a:ext cx="9614648" cy="4517985"/>
          </a:xfrm>
        </p:spPr>
        <p:txBody>
          <a:bodyPr>
            <a:normAutofit/>
          </a:bodyPr>
          <a:lstStyle/>
          <a:p>
            <a:r>
              <a:rPr lang="uk-UA" dirty="0" smtClean="0"/>
              <a:t>Можливості та переваги спільної роботи</a:t>
            </a:r>
            <a:endParaRPr lang="en-US" dirty="0"/>
          </a:p>
          <a:p>
            <a:endParaRPr lang="en-US" dirty="0"/>
          </a:p>
          <a:p>
            <a:pPr algn="just"/>
            <a:endParaRPr lang="en-US" sz="2000" b="0" dirty="0"/>
          </a:p>
          <a:p>
            <a:pPr algn="just"/>
            <a:r>
              <a:rPr lang="en-US" sz="2000" b="0" dirty="0"/>
              <a:t> </a:t>
            </a:r>
          </a:p>
        </p:txBody>
      </p:sp>
      <p:graphicFrame>
        <p:nvGraphicFramePr>
          <p:cNvPr id="4" name="Diagramma 10"/>
          <p:cNvGraphicFramePr/>
          <p:nvPr>
            <p:extLst>
              <p:ext uri="{D42A27DB-BD31-4B8C-83A1-F6EECF244321}">
                <p14:modId xmlns:p14="http://schemas.microsoft.com/office/powerpoint/2010/main" val="40423036"/>
              </p:ext>
            </p:extLst>
          </p:nvPr>
        </p:nvGraphicFramePr>
        <p:xfrm>
          <a:off x="0" y="1964267"/>
          <a:ext cx="12530667" cy="4521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583990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nSpc>
                <a:spcPct val="110000"/>
              </a:lnSpc>
            </a:pPr>
            <a:r>
              <a:rPr lang="en-US" sz="3600" dirty="0" smtClean="0"/>
              <a:t>OK, </a:t>
            </a:r>
            <a:r>
              <a:rPr lang="uk-UA" sz="3600" dirty="0" smtClean="0"/>
              <a:t>потрібні партнери</a:t>
            </a:r>
            <a:r>
              <a:rPr lang="en-US" sz="3600" dirty="0" smtClean="0"/>
              <a:t/>
            </a:r>
            <a:br>
              <a:rPr lang="en-US" sz="3600" dirty="0" smtClean="0"/>
            </a:br>
            <a:r>
              <a:rPr lang="uk-UA" sz="3600" dirty="0" smtClean="0"/>
              <a:t>Але де і як їх знайти</a:t>
            </a:r>
            <a:r>
              <a:rPr lang="en-US" sz="3600" dirty="0" smtClean="0"/>
              <a:t>?</a:t>
            </a:r>
            <a:endParaRPr lang="en-US" sz="3600" dirty="0"/>
          </a:p>
        </p:txBody>
      </p:sp>
    </p:spTree>
    <p:extLst>
      <p:ext uri="{BB962C8B-B14F-4D97-AF65-F5344CB8AC3E}">
        <p14:creationId xmlns:p14="http://schemas.microsoft.com/office/powerpoint/2010/main" val="38699589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uk-UA" dirty="0" smtClean="0"/>
              <a:t>Пошук партнера</a:t>
            </a:r>
            <a:endParaRPr lang="en-US" dirty="0"/>
          </a:p>
        </p:txBody>
      </p:sp>
      <p:graphicFrame>
        <p:nvGraphicFramePr>
          <p:cNvPr id="12" name="Diagramma 13"/>
          <p:cNvGraphicFramePr/>
          <p:nvPr>
            <p:extLst>
              <p:ext uri="{D42A27DB-BD31-4B8C-83A1-F6EECF244321}">
                <p14:modId xmlns:p14="http://schemas.microsoft.com/office/powerpoint/2010/main" val="1709874614"/>
              </p:ext>
            </p:extLst>
          </p:nvPr>
        </p:nvGraphicFramePr>
        <p:xfrm>
          <a:off x="508001" y="1136830"/>
          <a:ext cx="9906000" cy="54232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19353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ru-RU" dirty="0" smtClean="0"/>
              <a:t>Що </a:t>
            </a:r>
            <a:r>
              <a:rPr lang="ru-RU" dirty="0" err="1" smtClean="0"/>
              <a:t>шукати</a:t>
            </a:r>
            <a:r>
              <a:rPr lang="en-US" dirty="0" smtClean="0"/>
              <a:t>?</a:t>
            </a:r>
            <a:endParaRPr lang="en-US" dirty="0"/>
          </a:p>
        </p:txBody>
      </p:sp>
      <p:sp>
        <p:nvSpPr>
          <p:cNvPr id="4" name="Oval Callout 3"/>
          <p:cNvSpPr/>
          <p:nvPr/>
        </p:nvSpPr>
        <p:spPr>
          <a:xfrm>
            <a:off x="905934" y="1564217"/>
            <a:ext cx="2590799" cy="1405466"/>
          </a:xfrm>
          <a:prstGeom prst="wedgeEllipseCallout">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ru-RU" b="1" dirty="0" err="1" smtClean="0">
                <a:solidFill>
                  <a:srgbClr val="000000"/>
                </a:solidFill>
                <a:latin typeface="Century Gothic"/>
                <a:ea typeface="Calibri"/>
                <a:cs typeface="Times New Roman"/>
              </a:rPr>
              <a:t>Досв</a:t>
            </a:r>
            <a:r>
              <a:rPr lang="uk-UA" b="1" dirty="0" err="1" smtClean="0">
                <a:solidFill>
                  <a:srgbClr val="000000"/>
                </a:solidFill>
                <a:latin typeface="Century Gothic"/>
                <a:ea typeface="Calibri"/>
                <a:cs typeface="Times New Roman"/>
              </a:rPr>
              <a:t>ід</a:t>
            </a:r>
            <a:endParaRPr lang="en-US" dirty="0">
              <a:effectLst/>
              <a:latin typeface="Century Gothic"/>
              <a:ea typeface="Calibri"/>
              <a:cs typeface="Times New Roman"/>
            </a:endParaRPr>
          </a:p>
        </p:txBody>
      </p:sp>
      <p:sp>
        <p:nvSpPr>
          <p:cNvPr id="5" name="Oval Callout 4"/>
          <p:cNvSpPr/>
          <p:nvPr/>
        </p:nvSpPr>
        <p:spPr>
          <a:xfrm>
            <a:off x="3585633" y="1792816"/>
            <a:ext cx="2290234" cy="1405466"/>
          </a:xfrm>
          <a:prstGeom prst="wedgeEllipseCallout">
            <a:avLst/>
          </a:prstGeom>
          <a:solidFill>
            <a:srgbClr val="FFB6F4"/>
          </a:solidFill>
          <a:ln>
            <a:solidFill>
              <a:srgbClr val="660066"/>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uk-UA" b="1" dirty="0" smtClean="0">
                <a:solidFill>
                  <a:srgbClr val="000000"/>
                </a:solidFill>
                <a:latin typeface="Century Gothic"/>
                <a:ea typeface="Calibri"/>
                <a:cs typeface="Times New Roman"/>
              </a:rPr>
              <a:t>Правовий статус</a:t>
            </a:r>
            <a:endParaRPr lang="en-US" b="1" dirty="0">
              <a:solidFill>
                <a:srgbClr val="000000"/>
              </a:solidFill>
              <a:effectLst/>
              <a:latin typeface="Century Gothic"/>
              <a:ea typeface="Calibri"/>
              <a:cs typeface="Times New Roman"/>
            </a:endParaRPr>
          </a:p>
        </p:txBody>
      </p:sp>
      <p:sp>
        <p:nvSpPr>
          <p:cNvPr id="6" name="Oval Callout 5"/>
          <p:cNvSpPr/>
          <p:nvPr/>
        </p:nvSpPr>
        <p:spPr>
          <a:xfrm>
            <a:off x="5786967" y="1225551"/>
            <a:ext cx="2319867" cy="1405466"/>
          </a:xfrm>
          <a:prstGeom prst="wedgeEllipseCallout">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ru-RU" b="1" dirty="0" smtClean="0">
                <a:solidFill>
                  <a:srgbClr val="000000"/>
                </a:solidFill>
                <a:latin typeface="+mj-lt"/>
              </a:rPr>
              <a:t>Фінансова стійкість</a:t>
            </a:r>
            <a:endParaRPr lang="en-US" b="1" dirty="0">
              <a:solidFill>
                <a:srgbClr val="000000"/>
              </a:solidFill>
              <a:effectLst/>
              <a:latin typeface="+mj-lt"/>
              <a:ea typeface="Calibri"/>
              <a:cs typeface="Times New Roman"/>
            </a:endParaRPr>
          </a:p>
        </p:txBody>
      </p:sp>
      <p:sp>
        <p:nvSpPr>
          <p:cNvPr id="8" name="Oval Callout 7"/>
          <p:cNvSpPr/>
          <p:nvPr/>
        </p:nvSpPr>
        <p:spPr>
          <a:xfrm>
            <a:off x="7789333" y="2495549"/>
            <a:ext cx="2324100" cy="1178983"/>
          </a:xfrm>
          <a:prstGeom prst="wedgeEllipseCallout">
            <a:avLst/>
          </a:prstGeom>
          <a:solidFill>
            <a:srgbClr val="FFB6F4"/>
          </a:solidFill>
          <a:ln>
            <a:solidFill>
              <a:srgbClr val="660066"/>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uk-UA" b="1" dirty="0" smtClean="0">
                <a:solidFill>
                  <a:srgbClr val="000000"/>
                </a:solidFill>
                <a:latin typeface="Century Gothic"/>
                <a:ea typeface="Calibri"/>
                <a:cs typeface="Times New Roman"/>
              </a:rPr>
              <a:t>Репутація</a:t>
            </a:r>
            <a:endParaRPr lang="en-US" dirty="0">
              <a:effectLst/>
              <a:latin typeface="Century Gothic"/>
              <a:ea typeface="Calibri"/>
              <a:cs typeface="Times New Roman"/>
            </a:endParaRPr>
          </a:p>
        </p:txBody>
      </p:sp>
      <p:sp>
        <p:nvSpPr>
          <p:cNvPr id="9" name="Oval Callout 8"/>
          <p:cNvSpPr/>
          <p:nvPr/>
        </p:nvSpPr>
        <p:spPr>
          <a:xfrm>
            <a:off x="5122334" y="2969683"/>
            <a:ext cx="2273300" cy="1219200"/>
          </a:xfrm>
          <a:prstGeom prst="wedgeEllipseCallout">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uk-UA" b="1" dirty="0" smtClean="0">
                <a:solidFill>
                  <a:srgbClr val="000000"/>
                </a:solidFill>
                <a:effectLst/>
                <a:latin typeface="Century Gothic"/>
                <a:ea typeface="Calibri"/>
                <a:cs typeface="Times New Roman"/>
              </a:rPr>
              <a:t>Вплив</a:t>
            </a:r>
            <a:endParaRPr lang="en-US" b="1" dirty="0">
              <a:solidFill>
                <a:srgbClr val="000000"/>
              </a:solidFill>
              <a:effectLst/>
              <a:latin typeface="Century Gothic"/>
              <a:ea typeface="Calibri"/>
              <a:cs typeface="Times New Roman"/>
            </a:endParaRPr>
          </a:p>
        </p:txBody>
      </p:sp>
      <p:sp>
        <p:nvSpPr>
          <p:cNvPr id="10" name="Oval Callout 9"/>
          <p:cNvSpPr/>
          <p:nvPr/>
        </p:nvSpPr>
        <p:spPr>
          <a:xfrm>
            <a:off x="2252133" y="3579283"/>
            <a:ext cx="2256367" cy="1212850"/>
          </a:xfrm>
          <a:prstGeom prst="wedgeEllipseCallout">
            <a:avLst/>
          </a:prstGeom>
          <a:solidFill>
            <a:srgbClr val="FFB6F4"/>
          </a:solidFill>
          <a:ln>
            <a:solidFill>
              <a:srgbClr val="660066"/>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ru-RU" b="1" dirty="0" smtClean="0">
                <a:solidFill>
                  <a:srgbClr val="000000"/>
                </a:solidFill>
                <a:latin typeface="Century Gothic"/>
                <a:ea typeface="Calibri"/>
                <a:cs typeface="Times New Roman"/>
              </a:rPr>
              <a:t>Доступна експертиза</a:t>
            </a:r>
            <a:endParaRPr lang="en-US" b="1" dirty="0">
              <a:solidFill>
                <a:srgbClr val="000000"/>
              </a:solidFill>
              <a:effectLst/>
              <a:latin typeface="Century Gothic"/>
              <a:ea typeface="Calibri"/>
              <a:cs typeface="Times New Roman"/>
            </a:endParaRPr>
          </a:p>
        </p:txBody>
      </p:sp>
      <p:sp>
        <p:nvSpPr>
          <p:cNvPr id="11" name="Oval Callout 10"/>
          <p:cNvSpPr/>
          <p:nvPr/>
        </p:nvSpPr>
        <p:spPr>
          <a:xfrm>
            <a:off x="643466" y="4612217"/>
            <a:ext cx="2252133" cy="1348316"/>
          </a:xfrm>
          <a:prstGeom prst="wedgeEllipseCallout">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uk-UA" b="1" dirty="0" smtClean="0">
                <a:solidFill>
                  <a:srgbClr val="000000"/>
                </a:solidFill>
                <a:latin typeface="Century Gothic"/>
                <a:ea typeface="Calibri"/>
                <a:cs typeface="Times New Roman"/>
              </a:rPr>
              <a:t>Попередня співпраця</a:t>
            </a:r>
            <a:endParaRPr lang="en-US" b="1" dirty="0">
              <a:solidFill>
                <a:srgbClr val="000000"/>
              </a:solidFill>
              <a:effectLst/>
              <a:latin typeface="Century Gothic"/>
              <a:ea typeface="Calibri"/>
              <a:cs typeface="Times New Roman"/>
            </a:endParaRPr>
          </a:p>
        </p:txBody>
      </p:sp>
      <p:sp>
        <p:nvSpPr>
          <p:cNvPr id="12" name="Oval Callout 11"/>
          <p:cNvSpPr/>
          <p:nvPr/>
        </p:nvSpPr>
        <p:spPr>
          <a:xfrm>
            <a:off x="3968750" y="4358217"/>
            <a:ext cx="2290234" cy="1223434"/>
          </a:xfrm>
          <a:prstGeom prst="wedgeEllipseCallout">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uk-UA" b="1" dirty="0" smtClean="0">
                <a:solidFill>
                  <a:srgbClr val="000000"/>
                </a:solidFill>
                <a:latin typeface="Century Gothic"/>
                <a:ea typeface="Calibri"/>
                <a:cs typeface="Times New Roman"/>
              </a:rPr>
              <a:t>Важливість</a:t>
            </a:r>
            <a:endParaRPr lang="en-US" b="1" dirty="0">
              <a:solidFill>
                <a:srgbClr val="000000"/>
              </a:solidFill>
              <a:effectLst/>
              <a:latin typeface="Century Gothic"/>
              <a:ea typeface="Calibri"/>
              <a:cs typeface="Times New Roman"/>
            </a:endParaRPr>
          </a:p>
        </p:txBody>
      </p:sp>
      <p:sp>
        <p:nvSpPr>
          <p:cNvPr id="13" name="Oval Callout 12"/>
          <p:cNvSpPr/>
          <p:nvPr/>
        </p:nvSpPr>
        <p:spPr>
          <a:xfrm>
            <a:off x="6807199" y="3941233"/>
            <a:ext cx="2925763" cy="1341967"/>
          </a:xfrm>
          <a:prstGeom prst="wedgeEllipseCallout">
            <a:avLst/>
          </a:prstGeom>
          <a:solidFill>
            <a:srgbClr val="FFB6F4"/>
          </a:solidFill>
          <a:ln>
            <a:solidFill>
              <a:srgbClr val="660066"/>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ru-RU" b="1" dirty="0" smtClean="0">
                <a:solidFill>
                  <a:srgbClr val="000000"/>
                </a:solidFill>
                <a:latin typeface="Century Gothic"/>
                <a:ea typeface="Calibri"/>
                <a:cs typeface="Times New Roman"/>
              </a:rPr>
              <a:t>Компетенція</a:t>
            </a:r>
            <a:endParaRPr lang="en-US" dirty="0">
              <a:effectLst/>
              <a:latin typeface="Century Gothic"/>
              <a:ea typeface="Calibri"/>
              <a:cs typeface="Times New Roman"/>
            </a:endParaRPr>
          </a:p>
        </p:txBody>
      </p:sp>
    </p:spTree>
    <p:extLst>
      <p:ext uri="{BB962C8B-B14F-4D97-AF65-F5344CB8AC3E}">
        <p14:creationId xmlns:p14="http://schemas.microsoft.com/office/powerpoint/2010/main" val="2148199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nSpc>
                <a:spcPct val="110000"/>
              </a:lnSpc>
            </a:pPr>
            <a:r>
              <a:rPr lang="uk-UA" sz="3600" dirty="0" smtClean="0"/>
              <a:t>Я знайшов партнерів.</a:t>
            </a:r>
            <a:r>
              <a:rPr lang="en-US" sz="3600" dirty="0"/>
              <a:t/>
            </a:r>
            <a:br>
              <a:rPr lang="en-US" sz="3600" dirty="0"/>
            </a:br>
            <a:r>
              <a:rPr lang="uk-UA" sz="3600" dirty="0" smtClean="0"/>
              <a:t>Чи достатньо цього</a:t>
            </a:r>
            <a:r>
              <a:rPr lang="en-US" sz="3600" dirty="0" smtClean="0"/>
              <a:t>?</a:t>
            </a:r>
            <a:endParaRPr lang="en-US" sz="3600" dirty="0"/>
          </a:p>
        </p:txBody>
      </p:sp>
    </p:spTree>
    <p:extLst>
      <p:ext uri="{BB962C8B-B14F-4D97-AF65-F5344CB8AC3E}">
        <p14:creationId xmlns:p14="http://schemas.microsoft.com/office/powerpoint/2010/main" val="3730007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uk-UA" dirty="0" smtClean="0"/>
              <a:t>Дайте оцінку вашому </a:t>
            </a:r>
            <a:r>
              <a:rPr lang="uk-UA" dirty="0" err="1" smtClean="0"/>
              <a:t>парнерству</a:t>
            </a:r>
            <a:endParaRPr lang="en-US" dirty="0"/>
          </a:p>
        </p:txBody>
      </p:sp>
      <p:graphicFrame>
        <p:nvGraphicFramePr>
          <p:cNvPr id="5" name="Diagram 4"/>
          <p:cNvGraphicFramePr/>
          <p:nvPr>
            <p:extLst>
              <p:ext uri="{D42A27DB-BD31-4B8C-83A1-F6EECF244321}">
                <p14:modId xmlns:p14="http://schemas.microsoft.com/office/powerpoint/2010/main" val="1766879173"/>
              </p:ext>
            </p:extLst>
          </p:nvPr>
        </p:nvGraphicFramePr>
        <p:xfrm>
          <a:off x="1151465" y="1405466"/>
          <a:ext cx="9364135" cy="47074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17213777"/>
      </p:ext>
    </p:extLst>
  </p:cSld>
  <p:clrMapOvr>
    <a:masterClrMapping/>
  </p:clrMapOvr>
</p:sld>
</file>

<file path=ppt/theme/theme1.xml><?xml version="1.0" encoding="utf-8"?>
<a:theme xmlns:a="http://schemas.openxmlformats.org/drawingml/2006/main" name="Office Theme">
  <a:themeElements>
    <a:clrScheme name="TESIM COLOURS">
      <a:dk1>
        <a:srgbClr val="07147A"/>
      </a:dk1>
      <a:lt1>
        <a:srgbClr val="FFFFFF"/>
      </a:lt1>
      <a:dk2>
        <a:srgbClr val="751D70"/>
      </a:dk2>
      <a:lt2>
        <a:srgbClr val="FFFFFF"/>
      </a:lt2>
      <a:accent1>
        <a:srgbClr val="5B9BD5"/>
      </a:accent1>
      <a:accent2>
        <a:srgbClr val="5A1BAD"/>
      </a:accent2>
      <a:accent3>
        <a:srgbClr val="A5A5A5"/>
      </a:accent3>
      <a:accent4>
        <a:srgbClr val="9B66E0"/>
      </a:accent4>
      <a:accent5>
        <a:srgbClr val="4472C4"/>
      </a:accent5>
      <a:accent6>
        <a:srgbClr val="07147A"/>
      </a:accent6>
      <a:hlink>
        <a:srgbClr val="4755C6"/>
      </a:hlink>
      <a:folHlink>
        <a:srgbClr val="42103F"/>
      </a:folHlink>
    </a:clrScheme>
    <a:fontScheme name="Century Gothic-Palatino Linotyp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nchor="b"/>
      <a:lstStyle>
        <a:defPPr>
          <a:defRPr sz="3600" dirty="0" err="1" smtClean="0">
            <a:solidFill>
              <a:srgbClr val="07147A"/>
            </a:solidFill>
          </a:defRPr>
        </a:defPPr>
      </a:lstStyle>
    </a:tx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2822</TotalTime>
  <Words>926</Words>
  <Application>Microsoft Office PowerPoint</Application>
  <PresentationFormat>Произвольный</PresentationFormat>
  <Paragraphs>117</Paragraphs>
  <Slides>14</Slides>
  <Notes>14</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Office Theme</vt:lpstr>
      <vt:lpstr>Бути Головним партнером (головним бенефіціаром) або партнером проекту (бенефіціаром)</vt:lpstr>
      <vt:lpstr>Чому партнерство?</vt:lpstr>
      <vt:lpstr>Презентация PowerPoint</vt:lpstr>
      <vt:lpstr>Презентация PowerPoint</vt:lpstr>
      <vt:lpstr>OK, потрібні партнери Але де і як їх знайти?</vt:lpstr>
      <vt:lpstr>Презентация PowerPoint</vt:lpstr>
      <vt:lpstr>Презентация PowerPoint</vt:lpstr>
      <vt:lpstr>Я знайшов партнерів. Чи достатньо цього?</vt:lpstr>
      <vt:lpstr>Презентация PowerPoint</vt:lpstr>
      <vt:lpstr>Працюємо разом</vt:lpstr>
      <vt:lpstr>Презентация PowerPoint</vt:lpstr>
      <vt:lpstr>Презентация PowerPoint</vt:lpstr>
      <vt:lpstr>Презентация PowerPoint</vt:lpstr>
      <vt:lpstr>Дякуємо за увагу!</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Aisling Walsh</dc:creator>
  <cp:lastModifiedBy>Human</cp:lastModifiedBy>
  <cp:revision>125</cp:revision>
  <dcterms:created xsi:type="dcterms:W3CDTF">2016-05-03T14:42:57Z</dcterms:created>
  <dcterms:modified xsi:type="dcterms:W3CDTF">2017-02-20T12:25:53Z</dcterms:modified>
</cp:coreProperties>
</file>