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94" r:id="rId2"/>
    <p:sldId id="257" r:id="rId3"/>
    <p:sldId id="285" r:id="rId4"/>
    <p:sldId id="287" r:id="rId5"/>
    <p:sldId id="290" r:id="rId6"/>
    <p:sldId id="291" r:id="rId7"/>
    <p:sldId id="292" r:id="rId8"/>
    <p:sldId id="270" r:id="rId9"/>
    <p:sldId id="302" r:id="rId10"/>
    <p:sldId id="295" r:id="rId11"/>
    <p:sldId id="296" r:id="rId12"/>
    <p:sldId id="297" r:id="rId13"/>
    <p:sldId id="298" r:id="rId14"/>
    <p:sldId id="299" r:id="rId15"/>
    <p:sldId id="300" r:id="rId16"/>
    <p:sldId id="30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147A"/>
    <a:srgbClr val="000000"/>
    <a:srgbClr val="751D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39" autoAdjust="0"/>
    <p:restoredTop sz="84690" autoAdjust="0"/>
  </p:normalViewPr>
  <p:slideViewPr>
    <p:cSldViewPr snapToGrid="0" snapToObjects="1">
      <p:cViewPr>
        <p:scale>
          <a:sx n="87" d="100"/>
          <a:sy n="87" d="100"/>
        </p:scale>
        <p:origin x="228" y="-1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218C2-13CE-C942-A460-4A4C9343250C}" type="doc">
      <dgm:prSet loTypeId="urn:microsoft.com/office/officeart/2005/8/layout/radial5" loCatId="" qsTypeId="urn:microsoft.com/office/officeart/2005/8/quickstyle/simple1" qsCatId="simple" csTypeId="urn:microsoft.com/office/officeart/2005/8/colors/accent1_2" csCatId="accent1" phldr="1"/>
      <dgm:spPr/>
      <dgm:t>
        <a:bodyPr/>
        <a:lstStyle/>
        <a:p>
          <a:endParaRPr lang="fr-FR"/>
        </a:p>
      </dgm:t>
    </dgm:pt>
    <dgm:pt modelId="{1D9BE5DA-CFD8-904E-8ACC-29FED72D9811}">
      <dgm:prSet phldrT="[Texte]" custT="1"/>
      <dgm:spPr>
        <a:ln>
          <a:solidFill>
            <a:schemeClr val="accent2">
              <a:lumMod val="20000"/>
              <a:lumOff val="80000"/>
            </a:schemeClr>
          </a:solidFill>
        </a:ln>
      </dgm:spPr>
      <dgm:t>
        <a:bodyPr/>
        <a:lstStyle/>
        <a:p>
          <a:r>
            <a:rPr lang="ru-RU" sz="1800" b="1" noProof="0" dirty="0" err="1" smtClean="0">
              <a:solidFill>
                <a:srgbClr val="002060"/>
              </a:solidFill>
              <a:latin typeface="Century Gothic" charset="0"/>
              <a:ea typeface="Century Gothic" charset="0"/>
              <a:cs typeface="Century Gothic" charset="0"/>
            </a:rPr>
            <a:t>Зац</a:t>
          </a:r>
          <a:r>
            <a:rPr lang="uk-UA" sz="1800" b="1" noProof="0" dirty="0" smtClean="0">
              <a:solidFill>
                <a:srgbClr val="002060"/>
              </a:solidFill>
              <a:latin typeface="Century Gothic" charset="0"/>
              <a:ea typeface="Century Gothic" charset="0"/>
              <a:cs typeface="Century Gothic" charset="0"/>
            </a:rPr>
            <a:t>ікавлені сторони</a:t>
          </a:r>
          <a:endParaRPr lang="en-GB" sz="1800" b="1" noProof="0" dirty="0">
            <a:solidFill>
              <a:srgbClr val="002060"/>
            </a:solidFill>
            <a:latin typeface="Century Gothic" charset="0"/>
            <a:ea typeface="Century Gothic" charset="0"/>
            <a:cs typeface="Century Gothic" charset="0"/>
          </a:endParaRPr>
        </a:p>
      </dgm:t>
    </dgm:pt>
    <dgm:pt modelId="{1EEE632C-AA45-B243-B8F4-6368FB6CEEE5}" type="parTrans" cxnId="{1A7583ED-AEC0-C740-BF66-DC0A51D5EB69}">
      <dgm:prSet/>
      <dgm:spPr/>
      <dgm:t>
        <a:bodyPr/>
        <a:lstStyle/>
        <a:p>
          <a:endParaRPr lang="fr-FR" sz="1800">
            <a:latin typeface="Century Gothic" charset="0"/>
            <a:ea typeface="Century Gothic" charset="0"/>
            <a:cs typeface="Century Gothic" charset="0"/>
          </a:endParaRPr>
        </a:p>
      </dgm:t>
    </dgm:pt>
    <dgm:pt modelId="{3BE3C352-EC29-D64D-8AB6-390512B0FA2D}" type="sibTrans" cxnId="{1A7583ED-AEC0-C740-BF66-DC0A51D5EB69}">
      <dgm:prSet/>
      <dgm:spPr/>
      <dgm:t>
        <a:bodyPr/>
        <a:lstStyle/>
        <a:p>
          <a:endParaRPr lang="fr-FR" sz="1800">
            <a:latin typeface="Century Gothic" charset="0"/>
            <a:ea typeface="Century Gothic" charset="0"/>
            <a:cs typeface="Century Gothic" charset="0"/>
          </a:endParaRPr>
        </a:p>
      </dgm:t>
    </dgm:pt>
    <dgm:pt modelId="{C194EEEC-6B35-9243-A713-EC87BE1DFF4A}">
      <dgm:prSet phldrT="[Texte]" custT="1"/>
      <dgm:spPr/>
      <dgm:t>
        <a:bodyPr/>
        <a:lstStyle/>
        <a:p>
          <a:pPr algn="ctr"/>
          <a:r>
            <a:rPr lang="ru-RU" sz="1800" noProof="0" dirty="0" smtClean="0">
              <a:latin typeface="Century Gothic" charset="0"/>
              <a:ea typeface="Century Gothic" charset="0"/>
              <a:cs typeface="Century Gothic" charset="0"/>
            </a:rPr>
            <a:t>   </a:t>
          </a:r>
          <a:r>
            <a:rPr lang="ru-RU" sz="1800" noProof="0" dirty="0" err="1" smtClean="0">
              <a:latin typeface="Century Gothic" charset="0"/>
              <a:ea typeface="Century Gothic" charset="0"/>
              <a:cs typeface="Century Gothic" charset="0"/>
            </a:rPr>
            <a:t>Хто</a:t>
          </a:r>
          <a:r>
            <a:rPr lang="ru-RU" sz="1800" noProof="0" dirty="0" smtClean="0">
              <a:latin typeface="Century Gothic" charset="0"/>
              <a:ea typeface="Century Gothic" charset="0"/>
              <a:cs typeface="Century Gothic" charset="0"/>
            </a:rPr>
            <a:t> </a:t>
          </a:r>
          <a:r>
            <a:rPr lang="ru-RU" sz="1800" noProof="0" dirty="0" err="1" smtClean="0">
              <a:latin typeface="Century Gothic" charset="0"/>
              <a:ea typeface="Century Gothic" charset="0"/>
              <a:cs typeface="Century Gothic" charset="0"/>
            </a:rPr>
            <a:t>отрима</a:t>
          </a:r>
          <a:r>
            <a:rPr lang="uk-UA" sz="1800" noProof="0" dirty="0" smtClean="0">
              <a:latin typeface="Century Gothic" charset="0"/>
              <a:ea typeface="Century Gothic" charset="0"/>
              <a:cs typeface="Century Gothic" charset="0"/>
            </a:rPr>
            <a:t>є    користь</a:t>
          </a:r>
          <a:r>
            <a:rPr lang="en-GB" sz="1800" noProof="0" dirty="0" smtClean="0">
              <a:latin typeface="Century Gothic" charset="0"/>
              <a:ea typeface="Century Gothic" charset="0"/>
              <a:cs typeface="Century Gothic" charset="0"/>
            </a:rPr>
            <a:t>?</a:t>
          </a:r>
          <a:endParaRPr lang="en-GB" sz="1800" noProof="0" dirty="0">
            <a:latin typeface="Century Gothic" charset="0"/>
            <a:ea typeface="Century Gothic" charset="0"/>
            <a:cs typeface="Century Gothic" charset="0"/>
          </a:endParaRPr>
        </a:p>
      </dgm:t>
    </dgm:pt>
    <dgm:pt modelId="{29E20329-2CEB-E146-8DA0-38BF2277813A}" type="parTrans" cxnId="{A90F8836-DB0E-3349-B49D-35299B3C5CEA}">
      <dgm:prSet custT="1"/>
      <dgm:spPr/>
      <dgm:t>
        <a:bodyPr/>
        <a:lstStyle/>
        <a:p>
          <a:endParaRPr lang="fr-FR" sz="1800">
            <a:latin typeface="Century Gothic" charset="0"/>
            <a:ea typeface="Century Gothic" charset="0"/>
            <a:cs typeface="Century Gothic" charset="0"/>
          </a:endParaRPr>
        </a:p>
      </dgm:t>
    </dgm:pt>
    <dgm:pt modelId="{39733C16-934D-F14E-89BB-BF2C54711AF0}" type="sibTrans" cxnId="{A90F8836-DB0E-3349-B49D-35299B3C5CEA}">
      <dgm:prSet/>
      <dgm:spPr/>
      <dgm:t>
        <a:bodyPr/>
        <a:lstStyle/>
        <a:p>
          <a:endParaRPr lang="fr-FR" sz="1800">
            <a:latin typeface="Century Gothic" charset="0"/>
            <a:ea typeface="Century Gothic" charset="0"/>
            <a:cs typeface="Century Gothic" charset="0"/>
          </a:endParaRPr>
        </a:p>
      </dgm:t>
    </dgm:pt>
    <dgm:pt modelId="{3201639F-D68A-EB44-BE19-A8691E6C9E99}">
      <dgm:prSet phldrT="[Texte]" custT="1"/>
      <dgm:spPr/>
      <dgm:t>
        <a:bodyPr/>
        <a:lstStyle/>
        <a:p>
          <a:r>
            <a:rPr lang="uk-UA" sz="1800" baseline="0" noProof="0" dirty="0" smtClean="0">
              <a:latin typeface="Century Gothic" charset="0"/>
              <a:ea typeface="Century Gothic" charset="0"/>
              <a:cs typeface="Century Gothic" charset="0"/>
            </a:rPr>
            <a:t>Кого втратимо</a:t>
          </a:r>
          <a:r>
            <a:rPr lang="en-GB" sz="1800" baseline="0" noProof="0" dirty="0" smtClean="0">
              <a:latin typeface="Century Gothic" charset="0"/>
              <a:ea typeface="Century Gothic" charset="0"/>
              <a:cs typeface="Century Gothic" charset="0"/>
            </a:rPr>
            <a:t>?</a:t>
          </a:r>
          <a:endParaRPr lang="en-GB" sz="1800" noProof="0" dirty="0">
            <a:latin typeface="Century Gothic" charset="0"/>
            <a:ea typeface="Century Gothic" charset="0"/>
            <a:cs typeface="Century Gothic" charset="0"/>
          </a:endParaRPr>
        </a:p>
      </dgm:t>
    </dgm:pt>
    <dgm:pt modelId="{F7027BF8-D443-1947-A3D7-BBA509CEA052}" type="parTrans" cxnId="{20A9A5AA-3619-7245-B35B-0BC8D5E7151A}">
      <dgm:prSet custT="1"/>
      <dgm:spPr/>
      <dgm:t>
        <a:bodyPr/>
        <a:lstStyle/>
        <a:p>
          <a:endParaRPr lang="fr-FR" sz="1800">
            <a:latin typeface="Century Gothic" charset="0"/>
            <a:ea typeface="Century Gothic" charset="0"/>
            <a:cs typeface="Century Gothic" charset="0"/>
          </a:endParaRPr>
        </a:p>
      </dgm:t>
    </dgm:pt>
    <dgm:pt modelId="{2F309A3C-2119-8944-8A22-5D7822CE0296}" type="sibTrans" cxnId="{20A9A5AA-3619-7245-B35B-0BC8D5E7151A}">
      <dgm:prSet/>
      <dgm:spPr/>
      <dgm:t>
        <a:bodyPr/>
        <a:lstStyle/>
        <a:p>
          <a:endParaRPr lang="fr-FR" sz="1800">
            <a:latin typeface="Century Gothic" charset="0"/>
            <a:ea typeface="Century Gothic" charset="0"/>
            <a:cs typeface="Century Gothic" charset="0"/>
          </a:endParaRPr>
        </a:p>
      </dgm:t>
    </dgm:pt>
    <dgm:pt modelId="{6F35B3FF-3A78-4A42-B0F8-780E1E73F6C6}">
      <dgm:prSet phldrT="[Texte]" custT="1"/>
      <dgm:spPr/>
      <dgm:t>
        <a:bodyPr/>
        <a:lstStyle/>
        <a:p>
          <a:pPr algn="l"/>
          <a:r>
            <a:rPr lang="uk-UA" sz="1800" noProof="0" dirty="0" smtClean="0">
              <a:latin typeface="Century Gothic" charset="0"/>
              <a:ea typeface="Century Gothic" charset="0"/>
              <a:cs typeface="Century Gothic" charset="0"/>
            </a:rPr>
            <a:t>Посередньо</a:t>
          </a:r>
          <a:r>
            <a:rPr lang="en-GB" sz="1800" noProof="0" dirty="0" smtClean="0">
              <a:latin typeface="Century Gothic" charset="0"/>
              <a:ea typeface="Century Gothic" charset="0"/>
              <a:cs typeface="Century Gothic" charset="0"/>
            </a:rPr>
            <a:t> (</a:t>
          </a:r>
          <a:r>
            <a:rPr lang="uk-UA" sz="1800" noProof="0" dirty="0" smtClean="0">
              <a:latin typeface="Century Gothic" charset="0"/>
              <a:ea typeface="Century Gothic" charset="0"/>
              <a:cs typeface="Century Gothic" charset="0"/>
            </a:rPr>
            <a:t>Цільова аудиторія</a:t>
          </a:r>
          <a:r>
            <a:rPr lang="en-GB" sz="1800" noProof="0" dirty="0" smtClean="0">
              <a:latin typeface="Century Gothic" charset="0"/>
              <a:ea typeface="Century Gothic" charset="0"/>
              <a:cs typeface="Century Gothic" charset="0"/>
            </a:rPr>
            <a:t>)</a:t>
          </a:r>
          <a:endParaRPr lang="en-GB" sz="1800" noProof="0" dirty="0">
            <a:latin typeface="Century Gothic" charset="0"/>
            <a:ea typeface="Century Gothic" charset="0"/>
            <a:cs typeface="Century Gothic" charset="0"/>
          </a:endParaRPr>
        </a:p>
      </dgm:t>
    </dgm:pt>
    <dgm:pt modelId="{50E72D67-D66E-2B41-9C6F-0C62A588B391}" type="parTrans" cxnId="{64EF5157-523D-1346-A6BF-17947E338E55}">
      <dgm:prSet/>
      <dgm:spPr/>
      <dgm:t>
        <a:bodyPr/>
        <a:lstStyle/>
        <a:p>
          <a:endParaRPr lang="fr-FR" sz="1800">
            <a:latin typeface="Century Gothic" charset="0"/>
            <a:ea typeface="Century Gothic" charset="0"/>
            <a:cs typeface="Century Gothic" charset="0"/>
          </a:endParaRPr>
        </a:p>
      </dgm:t>
    </dgm:pt>
    <dgm:pt modelId="{0E5A5D30-7BCF-B743-9A1B-2D1FF010DA9E}" type="sibTrans" cxnId="{64EF5157-523D-1346-A6BF-17947E338E55}">
      <dgm:prSet/>
      <dgm:spPr/>
      <dgm:t>
        <a:bodyPr/>
        <a:lstStyle/>
        <a:p>
          <a:endParaRPr lang="fr-FR" sz="1800">
            <a:latin typeface="Century Gothic" charset="0"/>
            <a:ea typeface="Century Gothic" charset="0"/>
            <a:cs typeface="Century Gothic" charset="0"/>
          </a:endParaRPr>
        </a:p>
      </dgm:t>
    </dgm:pt>
    <dgm:pt modelId="{77DAA977-C24B-1C4E-8EA0-8C6D287682F6}">
      <dgm:prSet phldrT="[Texte]" custT="1"/>
      <dgm:spPr/>
      <dgm:t>
        <a:bodyPr/>
        <a:lstStyle/>
        <a:p>
          <a:pPr algn="l"/>
          <a:r>
            <a:rPr lang="uk-UA" sz="1800" noProof="0" dirty="0" smtClean="0">
              <a:latin typeface="Century Gothic" charset="0"/>
              <a:ea typeface="Century Gothic" charset="0"/>
              <a:cs typeface="Century Gothic" charset="0"/>
            </a:rPr>
            <a:t>Безпосередньо/довгостроково</a:t>
          </a:r>
          <a:r>
            <a:rPr lang="en-GB" sz="1800" noProof="0" dirty="0" smtClean="0">
              <a:latin typeface="Century Gothic" charset="0"/>
              <a:ea typeface="Century Gothic" charset="0"/>
              <a:cs typeface="Century Gothic" charset="0"/>
            </a:rPr>
            <a:t>(</a:t>
          </a:r>
          <a:r>
            <a:rPr lang="uk-UA" sz="1800" noProof="0" dirty="0" smtClean="0">
              <a:latin typeface="Century Gothic" charset="0"/>
              <a:ea typeface="Century Gothic" charset="0"/>
              <a:cs typeface="Century Gothic" charset="0"/>
            </a:rPr>
            <a:t>кінцеві </a:t>
          </a:r>
          <a:r>
            <a:rPr lang="uk-UA" sz="1800" noProof="0" dirty="0" err="1" smtClean="0">
              <a:latin typeface="Century Gothic" charset="0"/>
              <a:ea typeface="Century Gothic" charset="0"/>
              <a:cs typeface="Century Gothic" charset="0"/>
            </a:rPr>
            <a:t>Бенефіціари</a:t>
          </a:r>
          <a:r>
            <a:rPr lang="en-GB" sz="1800" noProof="0" dirty="0" smtClean="0">
              <a:latin typeface="Century Gothic" charset="0"/>
              <a:ea typeface="Century Gothic" charset="0"/>
              <a:cs typeface="Century Gothic" charset="0"/>
            </a:rPr>
            <a:t>)</a:t>
          </a:r>
          <a:endParaRPr lang="en-GB" sz="1800" noProof="0" dirty="0">
            <a:latin typeface="Century Gothic" charset="0"/>
            <a:ea typeface="Century Gothic" charset="0"/>
            <a:cs typeface="Century Gothic" charset="0"/>
          </a:endParaRPr>
        </a:p>
      </dgm:t>
    </dgm:pt>
    <dgm:pt modelId="{7CD677F2-9F1F-424B-9888-312A0B1DD094}" type="parTrans" cxnId="{075E0501-F5C1-3F43-BD61-66943899436A}">
      <dgm:prSet/>
      <dgm:spPr/>
      <dgm:t>
        <a:bodyPr/>
        <a:lstStyle/>
        <a:p>
          <a:endParaRPr lang="fr-FR" sz="1800">
            <a:latin typeface="Century Gothic" charset="0"/>
            <a:ea typeface="Century Gothic" charset="0"/>
            <a:cs typeface="Century Gothic" charset="0"/>
          </a:endParaRPr>
        </a:p>
      </dgm:t>
    </dgm:pt>
    <dgm:pt modelId="{A248AE72-C3B4-8647-AFC6-66C3775C5937}" type="sibTrans" cxnId="{075E0501-F5C1-3F43-BD61-66943899436A}">
      <dgm:prSet/>
      <dgm:spPr/>
      <dgm:t>
        <a:bodyPr/>
        <a:lstStyle/>
        <a:p>
          <a:endParaRPr lang="fr-FR" sz="1800">
            <a:latin typeface="Century Gothic" charset="0"/>
            <a:ea typeface="Century Gothic" charset="0"/>
            <a:cs typeface="Century Gothic" charset="0"/>
          </a:endParaRPr>
        </a:p>
      </dgm:t>
    </dgm:pt>
    <dgm:pt modelId="{65C9DF59-B1B9-0740-ABF7-EB1D747871B1}">
      <dgm:prSet phldrT="[Texte]" custT="1"/>
      <dgm:spPr/>
      <dgm:t>
        <a:bodyPr/>
        <a:lstStyle/>
        <a:p>
          <a:r>
            <a:rPr lang="uk-UA" sz="1800" noProof="0" dirty="0" smtClean="0">
              <a:latin typeface="Century Gothic" charset="0"/>
              <a:ea typeface="Century Gothic" charset="0"/>
              <a:cs typeface="Century Gothic" charset="0"/>
            </a:rPr>
            <a:t>Який вони мають потенціал або мотивацію щоб внести зміни</a:t>
          </a:r>
          <a:r>
            <a:rPr lang="en-GB" sz="1800" noProof="0" dirty="0" smtClean="0">
              <a:latin typeface="Century Gothic" charset="0"/>
              <a:ea typeface="Century Gothic" charset="0"/>
              <a:cs typeface="Century Gothic" charset="0"/>
            </a:rPr>
            <a:t>?</a:t>
          </a:r>
          <a:endParaRPr lang="en-GB" sz="1800" noProof="0" dirty="0">
            <a:latin typeface="Century Gothic" charset="0"/>
            <a:ea typeface="Century Gothic" charset="0"/>
            <a:cs typeface="Century Gothic" charset="0"/>
          </a:endParaRPr>
        </a:p>
      </dgm:t>
    </dgm:pt>
    <dgm:pt modelId="{4155E477-815B-9A43-B2E3-19DB0B793EE4}" type="parTrans" cxnId="{C2AC10CE-BEE4-3C4F-BC5D-E4CAC52B5238}">
      <dgm:prSet custT="1"/>
      <dgm:spPr/>
      <dgm:t>
        <a:bodyPr/>
        <a:lstStyle/>
        <a:p>
          <a:endParaRPr lang="fr-FR" sz="1800">
            <a:latin typeface="Century Gothic" charset="0"/>
            <a:ea typeface="Century Gothic" charset="0"/>
            <a:cs typeface="Century Gothic" charset="0"/>
          </a:endParaRPr>
        </a:p>
      </dgm:t>
    </dgm:pt>
    <dgm:pt modelId="{BC7E85BB-868B-7E49-92F8-D0559B5B4767}" type="sibTrans" cxnId="{C2AC10CE-BEE4-3C4F-BC5D-E4CAC52B5238}">
      <dgm:prSet/>
      <dgm:spPr/>
      <dgm:t>
        <a:bodyPr/>
        <a:lstStyle/>
        <a:p>
          <a:endParaRPr lang="fr-FR" sz="1800">
            <a:latin typeface="Century Gothic" charset="0"/>
            <a:ea typeface="Century Gothic" charset="0"/>
            <a:cs typeface="Century Gothic" charset="0"/>
          </a:endParaRPr>
        </a:p>
      </dgm:t>
    </dgm:pt>
    <dgm:pt modelId="{722882B8-15F9-5E4C-B713-79DF64B5877E}">
      <dgm:prSet phldrT="[Texte]" custT="1"/>
      <dgm:spPr/>
      <dgm:t>
        <a:bodyPr/>
        <a:lstStyle/>
        <a:p>
          <a:r>
            <a:rPr lang="uk-UA" sz="1800" noProof="0" dirty="0" smtClean="0">
              <a:latin typeface="Century Gothic" charset="0"/>
              <a:ea typeface="Century Gothic" charset="0"/>
              <a:cs typeface="Century Gothic" charset="0"/>
            </a:rPr>
            <a:t>Які дії зможуть задовольнити їх інтереси та </a:t>
          </a:r>
          <a:r>
            <a:rPr lang="ru-RU" sz="1800" noProof="0" dirty="0" smtClean="0">
              <a:latin typeface="Century Gothic" charset="0"/>
              <a:ea typeface="Century Gothic" charset="0"/>
              <a:cs typeface="Century Gothic" charset="0"/>
            </a:rPr>
            <a:t>потреби</a:t>
          </a:r>
          <a:r>
            <a:rPr lang="en-GB" sz="1800" noProof="0" dirty="0" smtClean="0">
              <a:latin typeface="Century Gothic" charset="0"/>
              <a:ea typeface="Century Gothic" charset="0"/>
              <a:cs typeface="Century Gothic" charset="0"/>
            </a:rPr>
            <a:t>?</a:t>
          </a:r>
          <a:endParaRPr lang="en-GB" sz="1800" noProof="0" dirty="0">
            <a:latin typeface="Century Gothic" charset="0"/>
            <a:ea typeface="Century Gothic" charset="0"/>
            <a:cs typeface="Century Gothic" charset="0"/>
          </a:endParaRPr>
        </a:p>
      </dgm:t>
    </dgm:pt>
    <dgm:pt modelId="{F527A7A3-6E23-6A45-A46E-8E5EBBC47861}" type="parTrans" cxnId="{B6E43353-A16D-D044-A2B1-603E67A4D16D}">
      <dgm:prSet custT="1"/>
      <dgm:spPr/>
      <dgm:t>
        <a:bodyPr/>
        <a:lstStyle/>
        <a:p>
          <a:endParaRPr lang="fr-FR" sz="1800">
            <a:latin typeface="Century Gothic" charset="0"/>
            <a:ea typeface="Century Gothic" charset="0"/>
            <a:cs typeface="Century Gothic" charset="0"/>
          </a:endParaRPr>
        </a:p>
      </dgm:t>
    </dgm:pt>
    <dgm:pt modelId="{A407AD12-C55F-3B49-8465-D4277BF161EA}" type="sibTrans" cxnId="{B6E43353-A16D-D044-A2B1-603E67A4D16D}">
      <dgm:prSet/>
      <dgm:spPr/>
      <dgm:t>
        <a:bodyPr/>
        <a:lstStyle/>
        <a:p>
          <a:endParaRPr lang="fr-FR" sz="1800">
            <a:latin typeface="Century Gothic" charset="0"/>
            <a:ea typeface="Century Gothic" charset="0"/>
            <a:cs typeface="Century Gothic" charset="0"/>
          </a:endParaRPr>
        </a:p>
      </dgm:t>
    </dgm:pt>
    <dgm:pt modelId="{1F136663-EB63-9948-8EB8-64E23AF69B72}" type="pres">
      <dgm:prSet presAssocID="{7FC218C2-13CE-C942-A460-4A4C9343250C}" presName="Name0" presStyleCnt="0">
        <dgm:presLayoutVars>
          <dgm:chMax val="1"/>
          <dgm:dir/>
          <dgm:animLvl val="ctr"/>
          <dgm:resizeHandles val="exact"/>
        </dgm:presLayoutVars>
      </dgm:prSet>
      <dgm:spPr/>
      <dgm:t>
        <a:bodyPr/>
        <a:lstStyle/>
        <a:p>
          <a:endParaRPr lang="fr-FR"/>
        </a:p>
      </dgm:t>
    </dgm:pt>
    <dgm:pt modelId="{6942CD46-DFF5-3B41-9A60-3409D5377D12}" type="pres">
      <dgm:prSet presAssocID="{1D9BE5DA-CFD8-904E-8ACC-29FED72D9811}" presName="centerShape" presStyleLbl="node0" presStyleIdx="0" presStyleCnt="1" custScaleX="161172" custScaleY="161155"/>
      <dgm:spPr/>
      <dgm:t>
        <a:bodyPr/>
        <a:lstStyle/>
        <a:p>
          <a:endParaRPr lang="fr-FR"/>
        </a:p>
      </dgm:t>
    </dgm:pt>
    <dgm:pt modelId="{5DBB06FF-7E58-E54B-87BC-E5AEFB54EC98}" type="pres">
      <dgm:prSet presAssocID="{4155E477-815B-9A43-B2E3-19DB0B793EE4}" presName="parTrans" presStyleLbl="sibTrans2D1" presStyleIdx="0" presStyleCnt="4"/>
      <dgm:spPr/>
      <dgm:t>
        <a:bodyPr/>
        <a:lstStyle/>
        <a:p>
          <a:endParaRPr lang="fr-FR"/>
        </a:p>
      </dgm:t>
    </dgm:pt>
    <dgm:pt modelId="{7DE5D388-ADC6-C14C-ADD6-12814E5FFC7C}" type="pres">
      <dgm:prSet presAssocID="{4155E477-815B-9A43-B2E3-19DB0B793EE4}" presName="connectorText" presStyleLbl="sibTrans2D1" presStyleIdx="0" presStyleCnt="4"/>
      <dgm:spPr/>
      <dgm:t>
        <a:bodyPr/>
        <a:lstStyle/>
        <a:p>
          <a:endParaRPr lang="fr-FR"/>
        </a:p>
      </dgm:t>
    </dgm:pt>
    <dgm:pt modelId="{9C3ABD5D-1EC5-D040-A622-97BFB6A7477B}" type="pres">
      <dgm:prSet presAssocID="{65C9DF59-B1B9-0740-ABF7-EB1D747871B1}" presName="node" presStyleLbl="node1" presStyleIdx="0" presStyleCnt="4" custScaleX="163018" custScaleY="163729" custRadScaleRad="152970" custRadScaleInc="276739">
        <dgm:presLayoutVars>
          <dgm:bulletEnabled val="1"/>
        </dgm:presLayoutVars>
      </dgm:prSet>
      <dgm:spPr/>
      <dgm:t>
        <a:bodyPr/>
        <a:lstStyle/>
        <a:p>
          <a:endParaRPr lang="fr-FR"/>
        </a:p>
      </dgm:t>
    </dgm:pt>
    <dgm:pt modelId="{17B8EB79-424E-CD41-9ACE-4CE3F52C5667}" type="pres">
      <dgm:prSet presAssocID="{F527A7A3-6E23-6A45-A46E-8E5EBBC47861}" presName="parTrans" presStyleLbl="sibTrans2D1" presStyleIdx="1" presStyleCnt="4"/>
      <dgm:spPr/>
      <dgm:t>
        <a:bodyPr/>
        <a:lstStyle/>
        <a:p>
          <a:endParaRPr lang="fr-FR"/>
        </a:p>
      </dgm:t>
    </dgm:pt>
    <dgm:pt modelId="{A7065A58-8B79-3C4A-B2E5-AB460B9B5452}" type="pres">
      <dgm:prSet presAssocID="{F527A7A3-6E23-6A45-A46E-8E5EBBC47861}" presName="connectorText" presStyleLbl="sibTrans2D1" presStyleIdx="1" presStyleCnt="4"/>
      <dgm:spPr/>
      <dgm:t>
        <a:bodyPr/>
        <a:lstStyle/>
        <a:p>
          <a:endParaRPr lang="fr-FR"/>
        </a:p>
      </dgm:t>
    </dgm:pt>
    <dgm:pt modelId="{28423F21-43F5-8D46-90F2-B5ABAC4ABB81}" type="pres">
      <dgm:prSet presAssocID="{722882B8-15F9-5E4C-B713-79DF64B5877E}" presName="node" presStyleLbl="node1" presStyleIdx="1" presStyleCnt="4" custScaleX="170470" custScaleY="170314" custRadScaleRad="146749" custRadScaleInc="-48607">
        <dgm:presLayoutVars>
          <dgm:bulletEnabled val="1"/>
        </dgm:presLayoutVars>
      </dgm:prSet>
      <dgm:spPr/>
      <dgm:t>
        <a:bodyPr/>
        <a:lstStyle/>
        <a:p>
          <a:endParaRPr lang="fr-FR"/>
        </a:p>
      </dgm:t>
    </dgm:pt>
    <dgm:pt modelId="{0478F17D-0C08-FD44-92DB-F66496163546}" type="pres">
      <dgm:prSet presAssocID="{29E20329-2CEB-E146-8DA0-38BF2277813A}" presName="parTrans" presStyleLbl="sibTrans2D1" presStyleIdx="2" presStyleCnt="4"/>
      <dgm:spPr/>
      <dgm:t>
        <a:bodyPr/>
        <a:lstStyle/>
        <a:p>
          <a:endParaRPr lang="fr-FR"/>
        </a:p>
      </dgm:t>
    </dgm:pt>
    <dgm:pt modelId="{F8587D6E-55F4-E641-943D-E3BA41F2D828}" type="pres">
      <dgm:prSet presAssocID="{29E20329-2CEB-E146-8DA0-38BF2277813A}" presName="connectorText" presStyleLbl="sibTrans2D1" presStyleIdx="2" presStyleCnt="4"/>
      <dgm:spPr/>
      <dgm:t>
        <a:bodyPr/>
        <a:lstStyle/>
        <a:p>
          <a:endParaRPr lang="fr-FR"/>
        </a:p>
      </dgm:t>
    </dgm:pt>
    <dgm:pt modelId="{97FCA3D0-567D-7444-8D0C-FAAC72AE55B5}" type="pres">
      <dgm:prSet presAssocID="{C194EEEC-6B35-9243-A713-EC87BE1DFF4A}" presName="node" presStyleLbl="node1" presStyleIdx="2" presStyleCnt="4" custScaleX="219973" custScaleY="205291" custRadScaleRad="162405" custRadScaleInc="143804">
        <dgm:presLayoutVars>
          <dgm:bulletEnabled val="1"/>
        </dgm:presLayoutVars>
      </dgm:prSet>
      <dgm:spPr/>
      <dgm:t>
        <a:bodyPr/>
        <a:lstStyle/>
        <a:p>
          <a:endParaRPr lang="fr-FR"/>
        </a:p>
      </dgm:t>
    </dgm:pt>
    <dgm:pt modelId="{0131E35D-3733-4B44-A843-91A71E7D5389}" type="pres">
      <dgm:prSet presAssocID="{F7027BF8-D443-1947-A3D7-BBA509CEA052}" presName="parTrans" presStyleLbl="sibTrans2D1" presStyleIdx="3" presStyleCnt="4"/>
      <dgm:spPr/>
      <dgm:t>
        <a:bodyPr/>
        <a:lstStyle/>
        <a:p>
          <a:endParaRPr lang="fr-FR"/>
        </a:p>
      </dgm:t>
    </dgm:pt>
    <dgm:pt modelId="{0FDB09AC-F4ED-2845-9D01-AD97F4EC65BC}" type="pres">
      <dgm:prSet presAssocID="{F7027BF8-D443-1947-A3D7-BBA509CEA052}" presName="connectorText" presStyleLbl="sibTrans2D1" presStyleIdx="3" presStyleCnt="4"/>
      <dgm:spPr/>
      <dgm:t>
        <a:bodyPr/>
        <a:lstStyle/>
        <a:p>
          <a:endParaRPr lang="fr-FR"/>
        </a:p>
      </dgm:t>
    </dgm:pt>
    <dgm:pt modelId="{0412585D-A023-4C42-B1A7-81BF45B801DE}" type="pres">
      <dgm:prSet presAssocID="{3201639F-D68A-EB44-BE19-A8691E6C9E99}" presName="node" presStyleLbl="node1" presStyleIdx="3" presStyleCnt="4" custScaleX="114451" custScaleY="113526" custRadScaleRad="147475" custRadScaleInc="59060">
        <dgm:presLayoutVars>
          <dgm:bulletEnabled val="1"/>
        </dgm:presLayoutVars>
      </dgm:prSet>
      <dgm:spPr/>
      <dgm:t>
        <a:bodyPr/>
        <a:lstStyle/>
        <a:p>
          <a:endParaRPr lang="fr-FR"/>
        </a:p>
      </dgm:t>
    </dgm:pt>
  </dgm:ptLst>
  <dgm:cxnLst>
    <dgm:cxn modelId="{20A9A5AA-3619-7245-B35B-0BC8D5E7151A}" srcId="{1D9BE5DA-CFD8-904E-8ACC-29FED72D9811}" destId="{3201639F-D68A-EB44-BE19-A8691E6C9E99}" srcOrd="3" destOrd="0" parTransId="{F7027BF8-D443-1947-A3D7-BBA509CEA052}" sibTransId="{2F309A3C-2119-8944-8A22-5D7822CE0296}"/>
    <dgm:cxn modelId="{5F7412CD-A934-4A44-B495-18CCEF9ABD97}" type="presOf" srcId="{29E20329-2CEB-E146-8DA0-38BF2277813A}" destId="{F8587D6E-55F4-E641-943D-E3BA41F2D828}" srcOrd="1" destOrd="0" presId="urn:microsoft.com/office/officeart/2005/8/layout/radial5"/>
    <dgm:cxn modelId="{6740C20F-17F1-4C87-8DAD-D94D13337B73}" type="presOf" srcId="{7FC218C2-13CE-C942-A460-4A4C9343250C}" destId="{1F136663-EB63-9948-8EB8-64E23AF69B72}" srcOrd="0" destOrd="0" presId="urn:microsoft.com/office/officeart/2005/8/layout/radial5"/>
    <dgm:cxn modelId="{F7570764-A726-4E1A-A175-A22BA56DA0F9}" type="presOf" srcId="{77DAA977-C24B-1C4E-8EA0-8C6D287682F6}" destId="{97FCA3D0-567D-7444-8D0C-FAAC72AE55B5}" srcOrd="0" destOrd="2" presId="urn:microsoft.com/office/officeart/2005/8/layout/radial5"/>
    <dgm:cxn modelId="{075E0501-F5C1-3F43-BD61-66943899436A}" srcId="{C194EEEC-6B35-9243-A713-EC87BE1DFF4A}" destId="{77DAA977-C24B-1C4E-8EA0-8C6D287682F6}" srcOrd="1" destOrd="0" parTransId="{7CD677F2-9F1F-424B-9888-312A0B1DD094}" sibTransId="{A248AE72-C3B4-8647-AFC6-66C3775C5937}"/>
    <dgm:cxn modelId="{FEA02C73-AA55-4C14-9CEF-0D622BE68C21}" type="presOf" srcId="{722882B8-15F9-5E4C-B713-79DF64B5877E}" destId="{28423F21-43F5-8D46-90F2-B5ABAC4ABB81}" srcOrd="0" destOrd="0" presId="urn:microsoft.com/office/officeart/2005/8/layout/radial5"/>
    <dgm:cxn modelId="{7DD666BB-CAED-4A6B-AF60-5F86CFC548FB}" type="presOf" srcId="{4155E477-815B-9A43-B2E3-19DB0B793EE4}" destId="{5DBB06FF-7E58-E54B-87BC-E5AEFB54EC98}" srcOrd="0" destOrd="0" presId="urn:microsoft.com/office/officeart/2005/8/layout/radial5"/>
    <dgm:cxn modelId="{4BDDC1F7-4A5D-4F81-92C8-1314FA28AE05}" type="presOf" srcId="{C194EEEC-6B35-9243-A713-EC87BE1DFF4A}" destId="{97FCA3D0-567D-7444-8D0C-FAAC72AE55B5}" srcOrd="0" destOrd="0" presId="urn:microsoft.com/office/officeart/2005/8/layout/radial5"/>
    <dgm:cxn modelId="{6C0C0F84-03F2-4AC7-818E-C9AD3CB072BA}" type="presOf" srcId="{4155E477-815B-9A43-B2E3-19DB0B793EE4}" destId="{7DE5D388-ADC6-C14C-ADD6-12814E5FFC7C}" srcOrd="1" destOrd="0" presId="urn:microsoft.com/office/officeart/2005/8/layout/radial5"/>
    <dgm:cxn modelId="{3C369E27-6DC8-4E0C-B079-5C81128612CC}" type="presOf" srcId="{3201639F-D68A-EB44-BE19-A8691E6C9E99}" destId="{0412585D-A023-4C42-B1A7-81BF45B801DE}" srcOrd="0" destOrd="0" presId="urn:microsoft.com/office/officeart/2005/8/layout/radial5"/>
    <dgm:cxn modelId="{1A7583ED-AEC0-C740-BF66-DC0A51D5EB69}" srcId="{7FC218C2-13CE-C942-A460-4A4C9343250C}" destId="{1D9BE5DA-CFD8-904E-8ACC-29FED72D9811}" srcOrd="0" destOrd="0" parTransId="{1EEE632C-AA45-B243-B8F4-6368FB6CEEE5}" sibTransId="{3BE3C352-EC29-D64D-8AB6-390512B0FA2D}"/>
    <dgm:cxn modelId="{C6B50A7E-DC4C-4189-9B36-5963A56662B4}" type="presOf" srcId="{F527A7A3-6E23-6A45-A46E-8E5EBBC47861}" destId="{A7065A58-8B79-3C4A-B2E5-AB460B9B5452}" srcOrd="1" destOrd="0" presId="urn:microsoft.com/office/officeart/2005/8/layout/radial5"/>
    <dgm:cxn modelId="{57E84B44-CD92-4D63-B144-98BE3E4D0A8A}" type="presOf" srcId="{F527A7A3-6E23-6A45-A46E-8E5EBBC47861}" destId="{17B8EB79-424E-CD41-9ACE-4CE3F52C5667}" srcOrd="0" destOrd="0" presId="urn:microsoft.com/office/officeart/2005/8/layout/radial5"/>
    <dgm:cxn modelId="{A9A2271D-BAE1-4254-9C32-03570DC9F3B6}" type="presOf" srcId="{6F35B3FF-3A78-4A42-B0F8-780E1E73F6C6}" destId="{97FCA3D0-567D-7444-8D0C-FAAC72AE55B5}" srcOrd="0" destOrd="1" presId="urn:microsoft.com/office/officeart/2005/8/layout/radial5"/>
    <dgm:cxn modelId="{F685CAEB-ECDA-4F33-AE9C-662F473271EF}" type="presOf" srcId="{65C9DF59-B1B9-0740-ABF7-EB1D747871B1}" destId="{9C3ABD5D-1EC5-D040-A622-97BFB6A7477B}" srcOrd="0" destOrd="0" presId="urn:microsoft.com/office/officeart/2005/8/layout/radial5"/>
    <dgm:cxn modelId="{8BB77FEA-48CB-4B5F-9ADC-F1382C5EFA31}" type="presOf" srcId="{F7027BF8-D443-1947-A3D7-BBA509CEA052}" destId="{0131E35D-3733-4B44-A843-91A71E7D5389}" srcOrd="0" destOrd="0" presId="urn:microsoft.com/office/officeart/2005/8/layout/radial5"/>
    <dgm:cxn modelId="{A90F8836-DB0E-3349-B49D-35299B3C5CEA}" srcId="{1D9BE5DA-CFD8-904E-8ACC-29FED72D9811}" destId="{C194EEEC-6B35-9243-A713-EC87BE1DFF4A}" srcOrd="2" destOrd="0" parTransId="{29E20329-2CEB-E146-8DA0-38BF2277813A}" sibTransId="{39733C16-934D-F14E-89BB-BF2C54711AF0}"/>
    <dgm:cxn modelId="{64EF5157-523D-1346-A6BF-17947E338E55}" srcId="{C194EEEC-6B35-9243-A713-EC87BE1DFF4A}" destId="{6F35B3FF-3A78-4A42-B0F8-780E1E73F6C6}" srcOrd="0" destOrd="0" parTransId="{50E72D67-D66E-2B41-9C6F-0C62A588B391}" sibTransId="{0E5A5D30-7BCF-B743-9A1B-2D1FF010DA9E}"/>
    <dgm:cxn modelId="{B6E43353-A16D-D044-A2B1-603E67A4D16D}" srcId="{1D9BE5DA-CFD8-904E-8ACC-29FED72D9811}" destId="{722882B8-15F9-5E4C-B713-79DF64B5877E}" srcOrd="1" destOrd="0" parTransId="{F527A7A3-6E23-6A45-A46E-8E5EBBC47861}" sibTransId="{A407AD12-C55F-3B49-8465-D4277BF161EA}"/>
    <dgm:cxn modelId="{98687FC0-7F13-48E6-AEBA-11724FED0E14}" type="presOf" srcId="{F7027BF8-D443-1947-A3D7-BBA509CEA052}" destId="{0FDB09AC-F4ED-2845-9D01-AD97F4EC65BC}" srcOrd="1" destOrd="0" presId="urn:microsoft.com/office/officeart/2005/8/layout/radial5"/>
    <dgm:cxn modelId="{946500B0-E0AE-45C5-96BD-2F4845B8A230}" type="presOf" srcId="{29E20329-2CEB-E146-8DA0-38BF2277813A}" destId="{0478F17D-0C08-FD44-92DB-F66496163546}" srcOrd="0" destOrd="0" presId="urn:microsoft.com/office/officeart/2005/8/layout/radial5"/>
    <dgm:cxn modelId="{C2AC10CE-BEE4-3C4F-BC5D-E4CAC52B5238}" srcId="{1D9BE5DA-CFD8-904E-8ACC-29FED72D9811}" destId="{65C9DF59-B1B9-0740-ABF7-EB1D747871B1}" srcOrd="0" destOrd="0" parTransId="{4155E477-815B-9A43-B2E3-19DB0B793EE4}" sibTransId="{BC7E85BB-868B-7E49-92F8-D0559B5B4767}"/>
    <dgm:cxn modelId="{9C5BD89A-1FA6-4BEA-9873-E54DC733AD51}" type="presOf" srcId="{1D9BE5DA-CFD8-904E-8ACC-29FED72D9811}" destId="{6942CD46-DFF5-3B41-9A60-3409D5377D12}" srcOrd="0" destOrd="0" presId="urn:microsoft.com/office/officeart/2005/8/layout/radial5"/>
    <dgm:cxn modelId="{A401A01F-A33F-4ACC-8A89-EB993D90899D}" type="presParOf" srcId="{1F136663-EB63-9948-8EB8-64E23AF69B72}" destId="{6942CD46-DFF5-3B41-9A60-3409D5377D12}" srcOrd="0" destOrd="0" presId="urn:microsoft.com/office/officeart/2005/8/layout/radial5"/>
    <dgm:cxn modelId="{2408CF22-9140-467C-9BD3-884948FC88E3}" type="presParOf" srcId="{1F136663-EB63-9948-8EB8-64E23AF69B72}" destId="{5DBB06FF-7E58-E54B-87BC-E5AEFB54EC98}" srcOrd="1" destOrd="0" presId="urn:microsoft.com/office/officeart/2005/8/layout/radial5"/>
    <dgm:cxn modelId="{234986D5-CA48-401A-9989-FC77ABA26E0B}" type="presParOf" srcId="{5DBB06FF-7E58-E54B-87BC-E5AEFB54EC98}" destId="{7DE5D388-ADC6-C14C-ADD6-12814E5FFC7C}" srcOrd="0" destOrd="0" presId="urn:microsoft.com/office/officeart/2005/8/layout/radial5"/>
    <dgm:cxn modelId="{8826AC41-0013-4619-BF2A-6AF6951896CC}" type="presParOf" srcId="{1F136663-EB63-9948-8EB8-64E23AF69B72}" destId="{9C3ABD5D-1EC5-D040-A622-97BFB6A7477B}" srcOrd="2" destOrd="0" presId="urn:microsoft.com/office/officeart/2005/8/layout/radial5"/>
    <dgm:cxn modelId="{35890762-4167-48E9-98FE-B3A6E947BC50}" type="presParOf" srcId="{1F136663-EB63-9948-8EB8-64E23AF69B72}" destId="{17B8EB79-424E-CD41-9ACE-4CE3F52C5667}" srcOrd="3" destOrd="0" presId="urn:microsoft.com/office/officeart/2005/8/layout/radial5"/>
    <dgm:cxn modelId="{38674965-A328-478C-BFF2-45B7E0D60590}" type="presParOf" srcId="{17B8EB79-424E-CD41-9ACE-4CE3F52C5667}" destId="{A7065A58-8B79-3C4A-B2E5-AB460B9B5452}" srcOrd="0" destOrd="0" presId="urn:microsoft.com/office/officeart/2005/8/layout/radial5"/>
    <dgm:cxn modelId="{5A955947-D358-45E3-85EE-341CB5704F34}" type="presParOf" srcId="{1F136663-EB63-9948-8EB8-64E23AF69B72}" destId="{28423F21-43F5-8D46-90F2-B5ABAC4ABB81}" srcOrd="4" destOrd="0" presId="urn:microsoft.com/office/officeart/2005/8/layout/radial5"/>
    <dgm:cxn modelId="{933D7BEA-1D4C-4A72-A2FB-05D3337BEE14}" type="presParOf" srcId="{1F136663-EB63-9948-8EB8-64E23AF69B72}" destId="{0478F17D-0C08-FD44-92DB-F66496163546}" srcOrd="5" destOrd="0" presId="urn:microsoft.com/office/officeart/2005/8/layout/radial5"/>
    <dgm:cxn modelId="{2C0CDCCA-6781-433D-A57B-F16E2FC0E8CD}" type="presParOf" srcId="{0478F17D-0C08-FD44-92DB-F66496163546}" destId="{F8587D6E-55F4-E641-943D-E3BA41F2D828}" srcOrd="0" destOrd="0" presId="urn:microsoft.com/office/officeart/2005/8/layout/radial5"/>
    <dgm:cxn modelId="{86A1258D-1532-483C-BCFC-850D3673F12B}" type="presParOf" srcId="{1F136663-EB63-9948-8EB8-64E23AF69B72}" destId="{97FCA3D0-567D-7444-8D0C-FAAC72AE55B5}" srcOrd="6" destOrd="0" presId="urn:microsoft.com/office/officeart/2005/8/layout/radial5"/>
    <dgm:cxn modelId="{30C7BA93-8F75-4149-8411-7DC6C499C18A}" type="presParOf" srcId="{1F136663-EB63-9948-8EB8-64E23AF69B72}" destId="{0131E35D-3733-4B44-A843-91A71E7D5389}" srcOrd="7" destOrd="0" presId="urn:microsoft.com/office/officeart/2005/8/layout/radial5"/>
    <dgm:cxn modelId="{48DFE3A7-670B-4F6C-9B93-5F867F0E743D}" type="presParOf" srcId="{0131E35D-3733-4B44-A843-91A71E7D5389}" destId="{0FDB09AC-F4ED-2845-9D01-AD97F4EC65BC}" srcOrd="0" destOrd="0" presId="urn:microsoft.com/office/officeart/2005/8/layout/radial5"/>
    <dgm:cxn modelId="{941B6644-DFE7-43A3-826D-FF5BE467DB50}" type="presParOf" srcId="{1F136663-EB63-9948-8EB8-64E23AF69B72}" destId="{0412585D-A023-4C42-B1A7-81BF45B801DE}"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2CD46-DFF5-3B41-9A60-3409D5377D12}">
      <dsp:nvSpPr>
        <dsp:cNvPr id="0" name=""/>
        <dsp:cNvSpPr/>
      </dsp:nvSpPr>
      <dsp:spPr>
        <a:xfrm>
          <a:off x="4003950" y="1518754"/>
          <a:ext cx="2111028" cy="2110805"/>
        </a:xfrm>
        <a:prstGeom prst="ellipse">
          <a:avLst/>
        </a:prstGeom>
        <a:solidFill>
          <a:schemeClr val="accent1">
            <a:hueOff val="0"/>
            <a:satOff val="0"/>
            <a:lumOff val="0"/>
            <a:alphaOff val="0"/>
          </a:schemeClr>
        </a:solidFill>
        <a:ln w="12700" cap="flat" cmpd="sng" algn="ctr">
          <a:solidFill>
            <a:schemeClr val="accent2">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b="1" kern="1200" noProof="0" dirty="0" err="1" smtClean="0">
              <a:solidFill>
                <a:srgbClr val="002060"/>
              </a:solidFill>
              <a:latin typeface="Century Gothic" charset="0"/>
              <a:ea typeface="Century Gothic" charset="0"/>
              <a:cs typeface="Century Gothic" charset="0"/>
            </a:rPr>
            <a:t>Зац</a:t>
          </a:r>
          <a:r>
            <a:rPr lang="uk-UA" sz="1800" b="1" kern="1200" noProof="0" dirty="0" smtClean="0">
              <a:solidFill>
                <a:srgbClr val="002060"/>
              </a:solidFill>
              <a:latin typeface="Century Gothic" charset="0"/>
              <a:ea typeface="Century Gothic" charset="0"/>
              <a:cs typeface="Century Gothic" charset="0"/>
            </a:rPr>
            <a:t>ікавлені сторони</a:t>
          </a:r>
          <a:endParaRPr lang="en-GB" sz="1800" b="1" kern="1200" noProof="0" dirty="0">
            <a:solidFill>
              <a:srgbClr val="002060"/>
            </a:solidFill>
            <a:latin typeface="Century Gothic" charset="0"/>
            <a:ea typeface="Century Gothic" charset="0"/>
            <a:cs typeface="Century Gothic" charset="0"/>
          </a:endParaRPr>
        </a:p>
      </dsp:txBody>
      <dsp:txXfrm>
        <a:off x="4313103" y="1827874"/>
        <a:ext cx="1492722" cy="1492565"/>
      </dsp:txXfrm>
    </dsp:sp>
    <dsp:sp modelId="{5DBB06FF-7E58-E54B-87BC-E5AEFB54EC98}">
      <dsp:nvSpPr>
        <dsp:cNvPr id="0" name=""/>
        <dsp:cNvSpPr/>
      </dsp:nvSpPr>
      <dsp:spPr>
        <a:xfrm rot="2037641">
          <a:off x="6047564" y="3142950"/>
          <a:ext cx="434993" cy="4863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latin typeface="Century Gothic" charset="0"/>
            <a:ea typeface="Century Gothic" charset="0"/>
            <a:cs typeface="Century Gothic" charset="0"/>
          </a:endParaRPr>
        </a:p>
      </dsp:txBody>
      <dsp:txXfrm>
        <a:off x="6058694" y="3203775"/>
        <a:ext cx="304495" cy="291827"/>
      </dsp:txXfrm>
    </dsp:sp>
    <dsp:sp modelId="{9C3ABD5D-1EC5-D040-A622-97BFB6A7477B}">
      <dsp:nvSpPr>
        <dsp:cNvPr id="0" name=""/>
        <dsp:cNvSpPr/>
      </dsp:nvSpPr>
      <dsp:spPr>
        <a:xfrm>
          <a:off x="6418057" y="3103410"/>
          <a:ext cx="2332010" cy="23421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kern="1200" noProof="0" dirty="0" smtClean="0">
              <a:latin typeface="Century Gothic" charset="0"/>
              <a:ea typeface="Century Gothic" charset="0"/>
              <a:cs typeface="Century Gothic" charset="0"/>
            </a:rPr>
            <a:t>Який вони мають потенціал або мотивацію щоб внести зміни</a:t>
          </a:r>
          <a:r>
            <a:rPr lang="en-GB" sz="1800" kern="1200" noProof="0" dirty="0" smtClean="0">
              <a:latin typeface="Century Gothic" charset="0"/>
              <a:ea typeface="Century Gothic" charset="0"/>
              <a:cs typeface="Century Gothic" charset="0"/>
            </a:rPr>
            <a:t>?</a:t>
          </a:r>
          <a:endParaRPr lang="en-GB" sz="1800" kern="1200" noProof="0" dirty="0">
            <a:latin typeface="Century Gothic" charset="0"/>
            <a:ea typeface="Century Gothic" charset="0"/>
            <a:cs typeface="Century Gothic" charset="0"/>
          </a:endParaRPr>
        </a:p>
      </dsp:txBody>
      <dsp:txXfrm>
        <a:off x="6759572" y="3446414"/>
        <a:ext cx="1648980" cy="1656173"/>
      </dsp:txXfrm>
    </dsp:sp>
    <dsp:sp modelId="{17B8EB79-424E-CD41-9ACE-4CE3F52C5667}">
      <dsp:nvSpPr>
        <dsp:cNvPr id="0" name=""/>
        <dsp:cNvSpPr/>
      </dsp:nvSpPr>
      <dsp:spPr>
        <a:xfrm rot="20287611">
          <a:off x="6162112" y="1817530"/>
          <a:ext cx="352598" cy="4863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latin typeface="Century Gothic" charset="0"/>
            <a:ea typeface="Century Gothic" charset="0"/>
            <a:cs typeface="Century Gothic" charset="0"/>
          </a:endParaRPr>
        </a:p>
      </dsp:txBody>
      <dsp:txXfrm>
        <a:off x="6165919" y="1934509"/>
        <a:ext cx="246819" cy="291827"/>
      </dsp:txXfrm>
    </dsp:sp>
    <dsp:sp modelId="{28423F21-43F5-8D46-90F2-B5ABAC4ABB81}">
      <dsp:nvSpPr>
        <dsp:cNvPr id="0" name=""/>
        <dsp:cNvSpPr/>
      </dsp:nvSpPr>
      <dsp:spPr>
        <a:xfrm>
          <a:off x="6568445" y="260686"/>
          <a:ext cx="2438613" cy="24363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kern="1200" noProof="0" dirty="0" smtClean="0">
              <a:latin typeface="Century Gothic" charset="0"/>
              <a:ea typeface="Century Gothic" charset="0"/>
              <a:cs typeface="Century Gothic" charset="0"/>
            </a:rPr>
            <a:t>Які дії зможуть задовольнити їх інтереси та </a:t>
          </a:r>
          <a:r>
            <a:rPr lang="ru-RU" sz="1800" kern="1200" noProof="0" dirty="0" smtClean="0">
              <a:latin typeface="Century Gothic" charset="0"/>
              <a:ea typeface="Century Gothic" charset="0"/>
              <a:cs typeface="Century Gothic" charset="0"/>
            </a:rPr>
            <a:t>потреби</a:t>
          </a:r>
          <a:r>
            <a:rPr lang="en-GB" sz="1800" kern="1200" noProof="0" dirty="0" smtClean="0">
              <a:latin typeface="Century Gothic" charset="0"/>
              <a:ea typeface="Century Gothic" charset="0"/>
              <a:cs typeface="Century Gothic" charset="0"/>
            </a:rPr>
            <a:t>?</a:t>
          </a:r>
          <a:endParaRPr lang="en-GB" sz="1800" kern="1200" noProof="0" dirty="0">
            <a:latin typeface="Century Gothic" charset="0"/>
            <a:ea typeface="Century Gothic" charset="0"/>
            <a:cs typeface="Century Gothic" charset="0"/>
          </a:endParaRPr>
        </a:p>
      </dsp:txBody>
      <dsp:txXfrm>
        <a:off x="6925572" y="617486"/>
        <a:ext cx="1724359" cy="1722781"/>
      </dsp:txXfrm>
    </dsp:sp>
    <dsp:sp modelId="{0478F17D-0C08-FD44-92DB-F66496163546}">
      <dsp:nvSpPr>
        <dsp:cNvPr id="0" name=""/>
        <dsp:cNvSpPr/>
      </dsp:nvSpPr>
      <dsp:spPr>
        <a:xfrm rot="9282708">
          <a:off x="3650959" y="2915589"/>
          <a:ext cx="342140" cy="4863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latin typeface="Century Gothic" charset="0"/>
            <a:ea typeface="Century Gothic" charset="0"/>
            <a:cs typeface="Century Gothic" charset="0"/>
          </a:endParaRPr>
        </a:p>
      </dsp:txBody>
      <dsp:txXfrm rot="10800000">
        <a:off x="3748683" y="2990941"/>
        <a:ext cx="239498" cy="291827"/>
      </dsp:txXfrm>
    </dsp:sp>
    <dsp:sp modelId="{97FCA3D0-567D-7444-8D0C-FAAC72AE55B5}">
      <dsp:nvSpPr>
        <dsp:cNvPr id="0" name=""/>
        <dsp:cNvSpPr/>
      </dsp:nvSpPr>
      <dsp:spPr>
        <a:xfrm>
          <a:off x="544291" y="2495626"/>
          <a:ext cx="3146764" cy="293673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kern="1200" noProof="0" dirty="0" smtClean="0">
              <a:latin typeface="Century Gothic" charset="0"/>
              <a:ea typeface="Century Gothic" charset="0"/>
              <a:cs typeface="Century Gothic" charset="0"/>
            </a:rPr>
            <a:t>   </a:t>
          </a:r>
          <a:r>
            <a:rPr lang="ru-RU" sz="1800" kern="1200" noProof="0" dirty="0" err="1" smtClean="0">
              <a:latin typeface="Century Gothic" charset="0"/>
              <a:ea typeface="Century Gothic" charset="0"/>
              <a:cs typeface="Century Gothic" charset="0"/>
            </a:rPr>
            <a:t>Хто</a:t>
          </a:r>
          <a:r>
            <a:rPr lang="ru-RU" sz="1800" kern="1200" noProof="0" dirty="0" smtClean="0">
              <a:latin typeface="Century Gothic" charset="0"/>
              <a:ea typeface="Century Gothic" charset="0"/>
              <a:cs typeface="Century Gothic" charset="0"/>
            </a:rPr>
            <a:t> </a:t>
          </a:r>
          <a:r>
            <a:rPr lang="ru-RU" sz="1800" kern="1200" noProof="0" dirty="0" err="1" smtClean="0">
              <a:latin typeface="Century Gothic" charset="0"/>
              <a:ea typeface="Century Gothic" charset="0"/>
              <a:cs typeface="Century Gothic" charset="0"/>
            </a:rPr>
            <a:t>отрима</a:t>
          </a:r>
          <a:r>
            <a:rPr lang="uk-UA" sz="1800" kern="1200" noProof="0" dirty="0" smtClean="0">
              <a:latin typeface="Century Gothic" charset="0"/>
              <a:ea typeface="Century Gothic" charset="0"/>
              <a:cs typeface="Century Gothic" charset="0"/>
            </a:rPr>
            <a:t>є    користь</a:t>
          </a:r>
          <a:r>
            <a:rPr lang="en-GB" sz="1800" kern="1200" noProof="0" dirty="0" smtClean="0">
              <a:latin typeface="Century Gothic" charset="0"/>
              <a:ea typeface="Century Gothic" charset="0"/>
              <a:cs typeface="Century Gothic" charset="0"/>
            </a:rPr>
            <a:t>?</a:t>
          </a:r>
          <a:endParaRPr lang="en-GB" sz="1800" kern="1200" noProof="0" dirty="0">
            <a:latin typeface="Century Gothic" charset="0"/>
            <a:ea typeface="Century Gothic" charset="0"/>
            <a:cs typeface="Century Gothic" charset="0"/>
          </a:endParaRPr>
        </a:p>
        <a:p>
          <a:pPr marL="171450" lvl="1" indent="-171450" algn="l" defTabSz="800100">
            <a:lnSpc>
              <a:spcPct val="90000"/>
            </a:lnSpc>
            <a:spcBef>
              <a:spcPct val="0"/>
            </a:spcBef>
            <a:spcAft>
              <a:spcPct val="15000"/>
            </a:spcAft>
            <a:buChar char="••"/>
          </a:pPr>
          <a:r>
            <a:rPr lang="uk-UA" sz="1800" kern="1200" noProof="0" dirty="0" smtClean="0">
              <a:latin typeface="Century Gothic" charset="0"/>
              <a:ea typeface="Century Gothic" charset="0"/>
              <a:cs typeface="Century Gothic" charset="0"/>
            </a:rPr>
            <a:t>Посередньо</a:t>
          </a:r>
          <a:r>
            <a:rPr lang="en-GB" sz="1800" kern="1200" noProof="0" dirty="0" smtClean="0">
              <a:latin typeface="Century Gothic" charset="0"/>
              <a:ea typeface="Century Gothic" charset="0"/>
              <a:cs typeface="Century Gothic" charset="0"/>
            </a:rPr>
            <a:t> (</a:t>
          </a:r>
          <a:r>
            <a:rPr lang="uk-UA" sz="1800" kern="1200" noProof="0" dirty="0" smtClean="0">
              <a:latin typeface="Century Gothic" charset="0"/>
              <a:ea typeface="Century Gothic" charset="0"/>
              <a:cs typeface="Century Gothic" charset="0"/>
            </a:rPr>
            <a:t>Цільова аудиторія</a:t>
          </a:r>
          <a:r>
            <a:rPr lang="en-GB" sz="1800" kern="1200" noProof="0" dirty="0" smtClean="0">
              <a:latin typeface="Century Gothic" charset="0"/>
              <a:ea typeface="Century Gothic" charset="0"/>
              <a:cs typeface="Century Gothic" charset="0"/>
            </a:rPr>
            <a:t>)</a:t>
          </a:r>
          <a:endParaRPr lang="en-GB" sz="1800" kern="1200" noProof="0" dirty="0">
            <a:latin typeface="Century Gothic" charset="0"/>
            <a:ea typeface="Century Gothic" charset="0"/>
            <a:cs typeface="Century Gothic" charset="0"/>
          </a:endParaRPr>
        </a:p>
        <a:p>
          <a:pPr marL="171450" lvl="1" indent="-171450" algn="l" defTabSz="800100">
            <a:lnSpc>
              <a:spcPct val="90000"/>
            </a:lnSpc>
            <a:spcBef>
              <a:spcPct val="0"/>
            </a:spcBef>
            <a:spcAft>
              <a:spcPct val="15000"/>
            </a:spcAft>
            <a:buChar char="••"/>
          </a:pPr>
          <a:r>
            <a:rPr lang="uk-UA" sz="1800" kern="1200" noProof="0" dirty="0" smtClean="0">
              <a:latin typeface="Century Gothic" charset="0"/>
              <a:ea typeface="Century Gothic" charset="0"/>
              <a:cs typeface="Century Gothic" charset="0"/>
            </a:rPr>
            <a:t>Безпосередньо/довгостроково</a:t>
          </a:r>
          <a:r>
            <a:rPr lang="en-GB" sz="1800" kern="1200" noProof="0" dirty="0" smtClean="0">
              <a:latin typeface="Century Gothic" charset="0"/>
              <a:ea typeface="Century Gothic" charset="0"/>
              <a:cs typeface="Century Gothic" charset="0"/>
            </a:rPr>
            <a:t>(</a:t>
          </a:r>
          <a:r>
            <a:rPr lang="uk-UA" sz="1800" kern="1200" noProof="0" dirty="0" smtClean="0">
              <a:latin typeface="Century Gothic" charset="0"/>
              <a:ea typeface="Century Gothic" charset="0"/>
              <a:cs typeface="Century Gothic" charset="0"/>
            </a:rPr>
            <a:t>кінцеві </a:t>
          </a:r>
          <a:r>
            <a:rPr lang="uk-UA" sz="1800" kern="1200" noProof="0" dirty="0" err="1" smtClean="0">
              <a:latin typeface="Century Gothic" charset="0"/>
              <a:ea typeface="Century Gothic" charset="0"/>
              <a:cs typeface="Century Gothic" charset="0"/>
            </a:rPr>
            <a:t>Бенефіціари</a:t>
          </a:r>
          <a:r>
            <a:rPr lang="en-GB" sz="1800" kern="1200" noProof="0" dirty="0" smtClean="0">
              <a:latin typeface="Century Gothic" charset="0"/>
              <a:ea typeface="Century Gothic" charset="0"/>
              <a:cs typeface="Century Gothic" charset="0"/>
            </a:rPr>
            <a:t>)</a:t>
          </a:r>
          <a:endParaRPr lang="en-GB" sz="1800" kern="1200" noProof="0" dirty="0">
            <a:latin typeface="Century Gothic" charset="0"/>
            <a:ea typeface="Century Gothic" charset="0"/>
            <a:cs typeface="Century Gothic" charset="0"/>
          </a:endParaRPr>
        </a:p>
      </dsp:txBody>
      <dsp:txXfrm>
        <a:off x="1005124" y="2925701"/>
        <a:ext cx="2225098" cy="2076585"/>
      </dsp:txXfrm>
    </dsp:sp>
    <dsp:sp modelId="{0131E35D-3733-4B44-A843-91A71E7D5389}">
      <dsp:nvSpPr>
        <dsp:cNvPr id="0" name=""/>
        <dsp:cNvSpPr/>
      </dsp:nvSpPr>
      <dsp:spPr>
        <a:xfrm rot="12394620">
          <a:off x="3359664" y="1624024"/>
          <a:ext cx="573299" cy="4863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latin typeface="Century Gothic" charset="0"/>
            <a:ea typeface="Century Gothic" charset="0"/>
            <a:cs typeface="Century Gothic" charset="0"/>
          </a:endParaRPr>
        </a:p>
      </dsp:txBody>
      <dsp:txXfrm rot="10800000">
        <a:off x="3497868" y="1753940"/>
        <a:ext cx="427386" cy="291827"/>
      </dsp:txXfrm>
    </dsp:sp>
    <dsp:sp modelId="{0412585D-A023-4C42-B1A7-81BF45B801DE}">
      <dsp:nvSpPr>
        <dsp:cNvPr id="0" name=""/>
        <dsp:cNvSpPr/>
      </dsp:nvSpPr>
      <dsp:spPr>
        <a:xfrm>
          <a:off x="1598552" y="440316"/>
          <a:ext cx="1637248" cy="16240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kern="1200" baseline="0" noProof="0" dirty="0" smtClean="0">
              <a:latin typeface="Century Gothic" charset="0"/>
              <a:ea typeface="Century Gothic" charset="0"/>
              <a:cs typeface="Century Gothic" charset="0"/>
            </a:rPr>
            <a:t>Кого втратимо</a:t>
          </a:r>
          <a:r>
            <a:rPr lang="en-GB" sz="1800" kern="1200" baseline="0" noProof="0" dirty="0" smtClean="0">
              <a:latin typeface="Century Gothic" charset="0"/>
              <a:ea typeface="Century Gothic" charset="0"/>
              <a:cs typeface="Century Gothic" charset="0"/>
            </a:rPr>
            <a:t>?</a:t>
          </a:r>
          <a:endParaRPr lang="en-GB" sz="1800" kern="1200" noProof="0" dirty="0">
            <a:latin typeface="Century Gothic" charset="0"/>
            <a:ea typeface="Century Gothic" charset="0"/>
            <a:cs typeface="Century Gothic" charset="0"/>
          </a:endParaRPr>
        </a:p>
      </dsp:txBody>
      <dsp:txXfrm>
        <a:off x="1838321" y="678147"/>
        <a:ext cx="1157710" cy="1148353"/>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95BE5-1591-AD44-AE80-38ADA788D1CF}" type="datetimeFigureOut">
              <a:rPr lang="en-US" smtClean="0"/>
              <a:pPr/>
              <a:t>2/20/2017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4620A6-3106-3D41-BF4A-81770CEB1EC1}" type="slidenum">
              <a:rPr lang="en-US" smtClean="0"/>
              <a:pPr/>
              <a:t>‹#›</a:t>
            </a:fld>
            <a:endParaRPr lang="en-US" dirty="0"/>
          </a:p>
        </p:txBody>
      </p:sp>
    </p:spTree>
    <p:extLst>
      <p:ext uri="{BB962C8B-B14F-4D97-AF65-F5344CB8AC3E}">
        <p14:creationId xmlns:p14="http://schemas.microsoft.com/office/powerpoint/2010/main" val="1674663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F4620A6-3106-3D41-BF4A-81770CEB1EC1}" type="slidenum">
              <a:rPr lang="en-US" smtClean="0"/>
              <a:pPr/>
              <a:t>1</a:t>
            </a:fld>
            <a:endParaRPr lang="en-US"/>
          </a:p>
        </p:txBody>
      </p:sp>
    </p:spTree>
    <p:extLst>
      <p:ext uri="{BB962C8B-B14F-4D97-AF65-F5344CB8AC3E}">
        <p14:creationId xmlns:p14="http://schemas.microsoft.com/office/powerpoint/2010/main" val="1748999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10</a:t>
            </a:fld>
            <a:endParaRPr lang="en-US"/>
          </a:p>
        </p:txBody>
      </p:sp>
    </p:spTree>
    <p:extLst>
      <p:ext uri="{BB962C8B-B14F-4D97-AF65-F5344CB8AC3E}">
        <p14:creationId xmlns:p14="http://schemas.microsoft.com/office/powerpoint/2010/main" val="1406118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95300" indent="-495300" eaLnBrk="1" hangingPunct="1">
              <a:lnSpc>
                <a:spcPct val="110000"/>
              </a:lnSpc>
            </a:pPr>
            <a:r>
              <a:rPr lang="uk-UA" altLang="fr-FR" b="1" baseline="0" dirty="0" smtClean="0">
                <a:latin typeface="Times New Roman" charset="0"/>
                <a:ea typeface="ＭＳ Ｐゴシック" charset="-128"/>
              </a:rPr>
              <a:t>Примітка до коментарів доповідача</a:t>
            </a:r>
            <a:r>
              <a:rPr lang="en-US" altLang="fr-FR" b="1" baseline="0" dirty="0" smtClean="0">
                <a:latin typeface="Times New Roman" charset="0"/>
                <a:ea typeface="ＭＳ Ｐゴシック" charset="-128"/>
              </a:rPr>
              <a:t>:</a:t>
            </a:r>
          </a:p>
          <a:p>
            <a:pPr marL="495300" indent="-495300" eaLnBrk="1" hangingPunct="1">
              <a:lnSpc>
                <a:spcPct val="110000"/>
              </a:lnSpc>
            </a:pPr>
            <a:endParaRPr lang="en-US" altLang="fr-FR" dirty="0" smtClean="0">
              <a:latin typeface="Times New Roman" charset="0"/>
              <a:ea typeface="ＭＳ Ｐゴシック" charset="-128"/>
            </a:endParaRPr>
          </a:p>
          <a:p>
            <a:pPr marL="495300" indent="-495300" eaLnBrk="1" hangingPunct="1">
              <a:lnSpc>
                <a:spcPct val="110000"/>
              </a:lnSpc>
            </a:pP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Не</a:t>
            </a:r>
            <a:r>
              <a:rPr lang="uk-UA" altLang="fr-FR" baseline="0" dirty="0" smtClean="0">
                <a:latin typeface="Times New Roman" charset="0"/>
                <a:ea typeface="ＭＳ Ｐゴシック" charset="-128"/>
              </a:rPr>
              <a:t> все можливо вирішити в межах ЄІС</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ПКС</a:t>
            </a:r>
            <a:r>
              <a:rPr lang="en-US" altLang="fr-FR" baseline="0" dirty="0" smtClean="0">
                <a:latin typeface="Times New Roman" charset="0"/>
                <a:ea typeface="ＭＳ Ｐゴシック" charset="-128"/>
              </a:rPr>
              <a:t> </a:t>
            </a:r>
            <a:r>
              <a:rPr lang="uk-UA" altLang="fr-FR" baseline="0" dirty="0" smtClean="0">
                <a:latin typeface="Times New Roman" charset="0"/>
                <a:ea typeface="ＭＳ Ｐゴシック" charset="-128"/>
              </a:rPr>
              <a:t>Басейну Чорного Моря</a:t>
            </a:r>
            <a:r>
              <a:rPr lang="en-US" altLang="fr-FR" baseline="0" dirty="0" smtClean="0">
                <a:latin typeface="Times New Roman" charset="0"/>
                <a:ea typeface="ＭＳ Ｐゴシック" charset="-128"/>
              </a:rPr>
              <a:t>,</a:t>
            </a:r>
            <a:r>
              <a:rPr lang="uk-UA" altLang="fr-FR" baseline="0" dirty="0" smtClean="0">
                <a:latin typeface="Times New Roman" charset="0"/>
                <a:ea typeface="ＭＳ Ｐゴシック" charset="-128"/>
              </a:rPr>
              <a:t> н з 1 проектом</a:t>
            </a:r>
            <a:r>
              <a:rPr lang="en-US" altLang="fr-FR" baseline="0" dirty="0" smtClean="0">
                <a:latin typeface="Times New Roman" charset="0"/>
                <a:ea typeface="ＭＳ Ｐゴシック" charset="-128"/>
              </a:rPr>
              <a:t>! </a:t>
            </a:r>
            <a:r>
              <a:rPr lang="uk-UA" altLang="fr-FR" baseline="0" dirty="0" smtClean="0">
                <a:latin typeface="Times New Roman" charset="0"/>
                <a:ea typeface="ＭＳ Ｐゴシック" charset="-128"/>
              </a:rPr>
              <a:t>Необхідно визначити реальну стратегію для проекту!</a:t>
            </a:r>
            <a:endParaRPr lang="en-US" altLang="fr-FR" dirty="0" smtClean="0">
              <a:latin typeface="Times New Roman" charset="0"/>
              <a:ea typeface="ＭＳ Ｐゴシック" charset="-128"/>
            </a:endParaRPr>
          </a:p>
        </p:txBody>
      </p:sp>
      <p:sp>
        <p:nvSpPr>
          <p:cNvPr id="4" name="Slide Number Placeholder 3"/>
          <p:cNvSpPr>
            <a:spLocks noGrp="1"/>
          </p:cNvSpPr>
          <p:nvPr>
            <p:ph type="sldNum" sz="quarter" idx="10"/>
          </p:nvPr>
        </p:nvSpPr>
        <p:spPr/>
        <p:txBody>
          <a:bodyPr/>
          <a:lstStyle/>
          <a:p>
            <a:fld id="{EF4620A6-3106-3D41-BF4A-81770CEB1EC1}" type="slidenum">
              <a:rPr lang="en-US" smtClean="0"/>
              <a:pPr/>
              <a:t>11</a:t>
            </a:fld>
            <a:endParaRPr lang="en-US"/>
          </a:p>
        </p:txBody>
      </p:sp>
    </p:spTree>
    <p:extLst>
      <p:ext uri="{BB962C8B-B14F-4D97-AF65-F5344CB8AC3E}">
        <p14:creationId xmlns:p14="http://schemas.microsoft.com/office/powerpoint/2010/main" val="1360783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12</a:t>
            </a:fld>
            <a:endParaRPr lang="en-US"/>
          </a:p>
        </p:txBody>
      </p:sp>
    </p:spTree>
    <p:extLst>
      <p:ext uri="{BB962C8B-B14F-4D97-AF65-F5344CB8AC3E}">
        <p14:creationId xmlns:p14="http://schemas.microsoft.com/office/powerpoint/2010/main" val="554924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95300" indent="-495300" eaLnBrk="1" hangingPunct="1">
              <a:lnSpc>
                <a:spcPct val="110000"/>
              </a:lnSpc>
            </a:pPr>
            <a:r>
              <a:rPr lang="uk-UA" altLang="fr-FR" b="1" baseline="0" dirty="0" smtClean="0">
                <a:latin typeface="Times New Roman" charset="0"/>
                <a:ea typeface="ＭＳ Ｐゴシック" charset="-128"/>
              </a:rPr>
              <a:t>Примітка до коментарів доповідача</a:t>
            </a:r>
            <a:r>
              <a:rPr lang="en-US" altLang="fr-FR" b="1" baseline="0" dirty="0" smtClean="0">
                <a:latin typeface="Times New Roman" charset="0"/>
                <a:ea typeface="ＭＳ Ｐゴシック" charset="-128"/>
              </a:rPr>
              <a:t>:</a:t>
            </a:r>
          </a:p>
          <a:p>
            <a:pPr marL="495300" indent="-495300" eaLnBrk="1" hangingPunct="1">
              <a:lnSpc>
                <a:spcPct val="110000"/>
              </a:lnSpc>
              <a:buFontTx/>
              <a:buChar char="-"/>
            </a:pPr>
            <a:r>
              <a:rPr lang="ru-RU" altLang="fr-FR" dirty="0" smtClean="0">
                <a:latin typeface="Times New Roman" charset="0"/>
                <a:ea typeface="ＭＳ Ｐゴシック" charset="-128"/>
              </a:rPr>
              <a:t>З</a:t>
            </a:r>
            <a:r>
              <a:rPr lang="uk-UA" altLang="fr-FR" dirty="0" smtClean="0">
                <a:latin typeface="Times New Roman" charset="0"/>
                <a:ea typeface="ＭＳ Ｐゴシック" charset="-128"/>
              </a:rPr>
              <a:t>ацікавлені</a:t>
            </a:r>
            <a:r>
              <a:rPr lang="uk-UA" altLang="fr-FR" baseline="0" dirty="0" smtClean="0">
                <a:latin typeface="Times New Roman" charset="0"/>
                <a:ea typeface="ＭＳ Ｐゴシック" charset="-128"/>
              </a:rPr>
              <a:t> сторони</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зазвичай</a:t>
            </a:r>
            <a:r>
              <a:rPr lang="en-US" altLang="fr-FR" dirty="0" smtClean="0">
                <a:latin typeface="Times New Roman" charset="0"/>
                <a:ea typeface="ＭＳ Ｐゴシック" charset="-128"/>
              </a:rPr>
              <a:t>, </a:t>
            </a:r>
            <a:r>
              <a:rPr lang="uk-UA" altLang="fr-FR" baseline="0" dirty="0" smtClean="0">
                <a:latin typeface="Times New Roman" charset="0"/>
                <a:ea typeface="ＭＳ Ｐゴシック" charset="-128"/>
              </a:rPr>
              <a:t>вважаються </a:t>
            </a:r>
            <a:r>
              <a:rPr lang="uk-UA" altLang="fr-FR" dirty="0" smtClean="0">
                <a:latin typeface="Times New Roman" charset="0"/>
                <a:ea typeface="ＭＳ Ｐゴシック" charset="-128"/>
              </a:rPr>
              <a:t>різноманітні</a:t>
            </a:r>
            <a:r>
              <a:rPr lang="uk-UA" altLang="fr-FR" baseline="0" dirty="0" smtClean="0">
                <a:latin typeface="Times New Roman" charset="0"/>
                <a:ea typeface="ＭＳ Ｐゴシック" charset="-128"/>
              </a:rPr>
              <a:t> суб-групи, такі як місцева</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регіональна</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влада</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туристичні</a:t>
            </a:r>
            <a:r>
              <a:rPr lang="uk-UA" altLang="fr-FR" baseline="0" dirty="0" smtClean="0">
                <a:latin typeface="Times New Roman" charset="0"/>
                <a:ea typeface="ＭＳ Ｐゴシック" charset="-128"/>
              </a:rPr>
              <a:t> агентства</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бізнес</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у</a:t>
            </a:r>
            <a:r>
              <a:rPr lang="uk-UA" altLang="fr-FR" baseline="0" dirty="0" smtClean="0">
                <a:latin typeface="Times New Roman" charset="0"/>
                <a:ea typeface="ＭＳ Ｐゴシック" charset="-128"/>
              </a:rPr>
              <a:t> </a:t>
            </a:r>
            <a:r>
              <a:rPr lang="uk-UA" altLang="fr-FR" dirty="0" smtClean="0">
                <a:latin typeface="Times New Roman" charset="0"/>
                <a:ea typeface="ＭＳ Ｐゴシック" charset="-128"/>
              </a:rPr>
              <a:t>туристичному</a:t>
            </a:r>
            <a:r>
              <a:rPr lang="uk-UA" altLang="fr-FR" baseline="0" dirty="0" smtClean="0">
                <a:latin typeface="Times New Roman" charset="0"/>
                <a:ea typeface="ＭＳ Ｐゴシック" charset="-128"/>
              </a:rPr>
              <a:t> проекті</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культурні</a:t>
            </a:r>
            <a:r>
              <a:rPr lang="uk-UA" altLang="fr-FR" baseline="0" dirty="0" smtClean="0">
                <a:latin typeface="Times New Roman" charset="0"/>
                <a:ea typeface="ＭＳ Ｐゴシック" charset="-128"/>
              </a:rPr>
              <a:t> установи </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у</a:t>
            </a:r>
            <a:r>
              <a:rPr lang="uk-UA" altLang="fr-FR" baseline="0" dirty="0" smtClean="0">
                <a:latin typeface="Times New Roman" charset="0"/>
                <a:ea typeface="ＭＳ Ｐゴシック" charset="-128"/>
              </a:rPr>
              <a:t> культурному проекті</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навіть</a:t>
            </a:r>
            <a:r>
              <a:rPr lang="uk-UA" altLang="fr-FR" baseline="0" dirty="0" smtClean="0">
                <a:latin typeface="Times New Roman" charset="0"/>
                <a:ea typeface="ＭＳ Ｐゴシック" charset="-128"/>
              </a:rPr>
              <a:t> якщо проект серед Громадських Організацій</a:t>
            </a:r>
            <a:r>
              <a:rPr lang="en-US" altLang="fr-FR" dirty="0" smtClean="0">
                <a:latin typeface="Times New Roman" charset="0"/>
                <a:ea typeface="ＭＳ Ｐゴシック" charset="-128"/>
              </a:rPr>
              <a:t>!</a:t>
            </a:r>
            <a:endParaRPr lang="uk-UA" altLang="fr-FR" dirty="0" smtClean="0">
              <a:latin typeface="Times New Roman" charset="0"/>
              <a:ea typeface="ＭＳ Ｐゴシック" charset="-128"/>
            </a:endParaRPr>
          </a:p>
          <a:p>
            <a:pPr marL="495300" indent="-495300" eaLnBrk="1" hangingPunct="1">
              <a:lnSpc>
                <a:spcPct val="110000"/>
              </a:lnSpc>
              <a:buFontTx/>
              <a:buChar char="-"/>
            </a:pPr>
            <a:endParaRPr lang="en-US" altLang="fr-FR" dirty="0" smtClean="0">
              <a:latin typeface="Times New Roman" charset="0"/>
              <a:ea typeface="ＭＳ Ｐゴシック" charset="-128"/>
            </a:endParaRPr>
          </a:p>
          <a:p>
            <a:pPr marL="495300" indent="-495300" eaLnBrk="1" hangingPunct="1">
              <a:lnSpc>
                <a:spcPct val="110000"/>
              </a:lnSpc>
            </a:pP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Не</a:t>
            </a:r>
            <a:r>
              <a:rPr lang="uk-UA" altLang="fr-FR" baseline="0" dirty="0" smtClean="0">
                <a:latin typeface="Times New Roman" charset="0"/>
                <a:ea typeface="ＭＳ Ｐゴシック" charset="-128"/>
              </a:rPr>
              <a:t> вважайте</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 що знаєте позиції зацікавлених сторін, консультуйте</a:t>
            </a:r>
            <a:r>
              <a:rPr lang="uk-UA" altLang="fr-FR" baseline="0" dirty="0" smtClean="0">
                <a:latin typeface="Times New Roman" charset="0"/>
                <a:ea typeface="ＭＳ Ｐゴシック" charset="-128"/>
              </a:rPr>
              <a:t> їх</a:t>
            </a:r>
            <a:r>
              <a:rPr lang="en-US" altLang="fr-FR" dirty="0" smtClean="0">
                <a:latin typeface="Times New Roman" charset="0"/>
                <a:ea typeface="ＭＳ Ｐゴシック" charset="-128"/>
              </a:rPr>
              <a:t>!</a:t>
            </a:r>
            <a:endParaRPr lang="en-US" altLang="fr-FR" dirty="0">
              <a:latin typeface="Times New Roman" charset="0"/>
              <a:ea typeface="ＭＳ Ｐゴシック" charset="-128"/>
            </a:endParaRPr>
          </a:p>
        </p:txBody>
      </p:sp>
      <p:sp>
        <p:nvSpPr>
          <p:cNvPr id="4" name="Slide Number Placeholder 3"/>
          <p:cNvSpPr>
            <a:spLocks noGrp="1"/>
          </p:cNvSpPr>
          <p:nvPr>
            <p:ph type="sldNum" sz="quarter" idx="10"/>
          </p:nvPr>
        </p:nvSpPr>
        <p:spPr/>
        <p:txBody>
          <a:bodyPr/>
          <a:lstStyle/>
          <a:p>
            <a:fld id="{EF4620A6-3106-3D41-BF4A-81770CEB1EC1}" type="slidenum">
              <a:rPr lang="en-US" smtClean="0"/>
              <a:pPr/>
              <a:t>13</a:t>
            </a:fld>
            <a:endParaRPr lang="en-US" dirty="0"/>
          </a:p>
        </p:txBody>
      </p:sp>
    </p:spTree>
    <p:extLst>
      <p:ext uri="{BB962C8B-B14F-4D97-AF65-F5344CB8AC3E}">
        <p14:creationId xmlns:p14="http://schemas.microsoft.com/office/powerpoint/2010/main" val="2123140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14</a:t>
            </a:fld>
            <a:endParaRPr lang="en-US" dirty="0"/>
          </a:p>
        </p:txBody>
      </p:sp>
    </p:spTree>
    <p:extLst>
      <p:ext uri="{BB962C8B-B14F-4D97-AF65-F5344CB8AC3E}">
        <p14:creationId xmlns:p14="http://schemas.microsoft.com/office/powerpoint/2010/main" val="984152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based on the model presented before</a:t>
            </a:r>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15</a:t>
            </a:fld>
            <a:endParaRPr lang="en-US" dirty="0"/>
          </a:p>
        </p:txBody>
      </p:sp>
    </p:spTree>
    <p:extLst>
      <p:ext uri="{BB962C8B-B14F-4D97-AF65-F5344CB8AC3E}">
        <p14:creationId xmlns:p14="http://schemas.microsoft.com/office/powerpoint/2010/main" val="1417850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BE" b="1" dirty="0" smtClean="0">
              <a:solidFill>
                <a:srgbClr val="993366"/>
              </a:solidFill>
            </a:endParaRPr>
          </a:p>
        </p:txBody>
      </p:sp>
      <p:sp>
        <p:nvSpPr>
          <p:cNvPr id="4" name="Slide Number Placeholder 3"/>
          <p:cNvSpPr>
            <a:spLocks noGrp="1"/>
          </p:cNvSpPr>
          <p:nvPr>
            <p:ph type="sldNum" sz="quarter" idx="10"/>
          </p:nvPr>
        </p:nvSpPr>
        <p:spPr/>
        <p:txBody>
          <a:bodyPr/>
          <a:lstStyle/>
          <a:p>
            <a:fld id="{EF4620A6-3106-3D41-BF4A-81770CEB1EC1}" type="slidenum">
              <a:rPr lang="en-US" smtClean="0"/>
              <a:pPr/>
              <a:t>16</a:t>
            </a:fld>
            <a:endParaRPr lang="en-US" dirty="0"/>
          </a:p>
        </p:txBody>
      </p:sp>
    </p:spTree>
    <p:extLst>
      <p:ext uri="{BB962C8B-B14F-4D97-AF65-F5344CB8AC3E}">
        <p14:creationId xmlns:p14="http://schemas.microsoft.com/office/powerpoint/2010/main" val="131613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2</a:t>
            </a:fld>
            <a:endParaRPr lang="en-US"/>
          </a:p>
        </p:txBody>
      </p:sp>
    </p:spTree>
    <p:extLst>
      <p:ext uri="{BB962C8B-B14F-4D97-AF65-F5344CB8AC3E}">
        <p14:creationId xmlns:p14="http://schemas.microsoft.com/office/powerpoint/2010/main" val="900042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noProof="0" dirty="0" smtClean="0">
                <a:solidFill>
                  <a:srgbClr val="993366"/>
                </a:solidFill>
              </a:rPr>
              <a:t>Notes for trainers (suggested comments):</a:t>
            </a:r>
            <a:endParaRPr lang="en-GB" b="1" noProof="0" dirty="0" smtClean="0">
              <a:solidFill>
                <a:srgbClr val="993366"/>
              </a:solidFill>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0" noProof="0" dirty="0" smtClean="0">
                <a:solidFill>
                  <a:srgbClr val="993366"/>
                </a:solidFill>
              </a:rPr>
              <a:t>Focus on the importance of</a:t>
            </a:r>
            <a:r>
              <a:rPr lang="en-GB" b="0" baseline="0" noProof="0" dirty="0" smtClean="0">
                <a:solidFill>
                  <a:srgbClr val="993366"/>
                </a:solidFill>
              </a:rPr>
              <a:t> a good analysis of the problem causes/effects hierarchy before jump into looking for solutions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0" baseline="0" noProof="0" dirty="0" smtClean="0">
                <a:solidFill>
                  <a:srgbClr val="993366"/>
                </a:solidFill>
              </a:rPr>
              <a:t>Applicant will not solve all problems, will attack a key one asuming others don’t get worse so as to get positive impact</a:t>
            </a:r>
            <a:endParaRPr lang="en-GB" b="0" noProof="0" dirty="0" smtClean="0">
              <a:solidFill>
                <a:srgbClr val="993366"/>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BE" b="1" dirty="0" smtClean="0">
              <a:solidFill>
                <a:srgbClr val="993366"/>
              </a:solidFill>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3</a:t>
            </a:fld>
            <a:endParaRPr lang="en-US" dirty="0"/>
          </a:p>
        </p:txBody>
      </p:sp>
    </p:spTree>
    <p:extLst>
      <p:ext uri="{BB962C8B-B14F-4D97-AF65-F5344CB8AC3E}">
        <p14:creationId xmlns:p14="http://schemas.microsoft.com/office/powerpoint/2010/main" val="115110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baseline="0" dirty="0" smtClean="0"/>
              <a:t>Note to trainer</a:t>
            </a:r>
            <a:r>
              <a:rPr lang="fr-FR" baseline="0" dirty="0" smtClean="0"/>
              <a:t>: </a:t>
            </a:r>
          </a:p>
          <a:p>
            <a:r>
              <a:rPr lang="en-GB" noProof="0" dirty="0" smtClean="0"/>
              <a:t>- Building the</a:t>
            </a:r>
            <a:r>
              <a:rPr lang="en-GB" baseline="0" noProof="0" dirty="0" smtClean="0"/>
              <a:t> problem tree is a visual tool, methodological approach to organise/</a:t>
            </a:r>
            <a:r>
              <a:rPr lang="en-GB" baseline="0" noProof="0" dirty="0" err="1" smtClean="0"/>
              <a:t>synthetise</a:t>
            </a:r>
            <a:r>
              <a:rPr lang="en-GB" baseline="0" noProof="0" dirty="0" smtClean="0"/>
              <a:t> the causes-effects relationships of a key problem.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 </a:t>
            </a:r>
            <a:r>
              <a:rPr lang="fr-FR" baseline="0" dirty="0" smtClean="0"/>
              <a:t>This </a:t>
            </a:r>
            <a:r>
              <a:rPr lang="fr-FR" baseline="0" dirty="0" err="1" smtClean="0"/>
              <a:t>example</a:t>
            </a:r>
            <a:r>
              <a:rPr lang="en-GB" baseline="0" noProof="0" dirty="0" smtClean="0"/>
              <a:t> is extracted from </a:t>
            </a:r>
            <a:r>
              <a:rPr lang="en-GB" baseline="0" noProof="0" dirty="0" err="1" smtClean="0"/>
              <a:t>EuropeAid</a:t>
            </a:r>
            <a:r>
              <a:rPr lang="en-GB" baseline="0" noProof="0" dirty="0" smtClean="0"/>
              <a:t> PCM guidelines. In this case the focal (starter) problem is “River water quality </a:t>
            </a:r>
            <a:r>
              <a:rPr lang="en-GB" baseline="0" noProof="0" smtClean="0"/>
              <a:t>is deteriorating”. Please </a:t>
            </a:r>
            <a:r>
              <a:rPr lang="en-GB" baseline="0" noProof="0" dirty="0" smtClean="0"/>
              <a:t>see at the end of this presentation another example that can be used alternatively.</a:t>
            </a:r>
            <a:endParaRPr lang="en-GB" noProof="0" dirty="0"/>
          </a:p>
        </p:txBody>
      </p:sp>
      <p:sp>
        <p:nvSpPr>
          <p:cNvPr id="4" name="Espace réservé du numéro de diapositive 3"/>
          <p:cNvSpPr>
            <a:spLocks noGrp="1"/>
          </p:cNvSpPr>
          <p:nvPr>
            <p:ph type="sldNum" sz="quarter" idx="10"/>
          </p:nvPr>
        </p:nvSpPr>
        <p:spPr/>
        <p:txBody>
          <a:bodyPr/>
          <a:lstStyle/>
          <a:p>
            <a:fld id="{EF4620A6-3106-3D41-BF4A-81770CEB1EC1}" type="slidenum">
              <a:rPr lang="en-US" smtClean="0"/>
              <a:pPr/>
              <a:t>4</a:t>
            </a:fld>
            <a:endParaRPr lang="en-US"/>
          </a:p>
        </p:txBody>
      </p:sp>
    </p:spTree>
    <p:extLst>
      <p:ext uri="{BB962C8B-B14F-4D97-AF65-F5344CB8AC3E}">
        <p14:creationId xmlns:p14="http://schemas.microsoft.com/office/powerpoint/2010/main" val="822358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5</a:t>
            </a:fld>
            <a:endParaRPr lang="en-US"/>
          </a:p>
        </p:txBody>
      </p:sp>
    </p:spTree>
    <p:extLst>
      <p:ext uri="{BB962C8B-B14F-4D97-AF65-F5344CB8AC3E}">
        <p14:creationId xmlns:p14="http://schemas.microsoft.com/office/powerpoint/2010/main" val="1852227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95300" indent="-495300" eaLnBrk="1" hangingPunct="1">
              <a:lnSpc>
                <a:spcPct val="110000"/>
              </a:lnSpc>
            </a:pPr>
            <a:r>
              <a:rPr lang="en-US" altLang="fr-FR" b="1" dirty="0" smtClean="0">
                <a:latin typeface="Times New Roman" charset="0"/>
                <a:ea typeface="ＭＳ Ｐゴシック" charset="-128"/>
              </a:rPr>
              <a:t>Notes</a:t>
            </a:r>
            <a:r>
              <a:rPr lang="en-US" altLang="fr-FR" b="1" baseline="0" dirty="0" smtClean="0">
                <a:latin typeface="Times New Roman" charset="0"/>
                <a:ea typeface="ＭＳ Ｐゴシック" charset="-128"/>
              </a:rPr>
              <a:t> for trainers (suggested comments):</a:t>
            </a:r>
          </a:p>
          <a:p>
            <a:pPr marL="495300" indent="-495300" eaLnBrk="1" hangingPunct="1">
              <a:lnSpc>
                <a:spcPct val="110000"/>
              </a:lnSpc>
            </a:pPr>
            <a:endParaRPr lang="en-US" altLang="fr-FR" dirty="0" smtClean="0">
              <a:latin typeface="Times New Roman" charset="0"/>
              <a:ea typeface="ＭＳ Ｐゴシック" charset="-128"/>
            </a:endParaRPr>
          </a:p>
          <a:p>
            <a:pPr marL="495300" indent="-495300" eaLnBrk="1" hangingPunct="1">
              <a:lnSpc>
                <a:spcPct val="110000"/>
              </a:lnSpc>
            </a:pPr>
            <a:r>
              <a:rPr lang="en-US" altLang="fr-FR" dirty="0" smtClean="0">
                <a:latin typeface="Times New Roman" charset="0"/>
                <a:ea typeface="ＭＳ Ｐゴシック" charset="-128"/>
              </a:rPr>
              <a:t>- </a:t>
            </a:r>
            <a:r>
              <a:rPr lang="ru-RU" altLang="fr-FR" dirty="0" smtClean="0">
                <a:latin typeface="Times New Roman" charset="0"/>
                <a:ea typeface="ＭＳ Ｐゴシック" charset="-128"/>
              </a:rPr>
              <a:t>З</a:t>
            </a:r>
            <a:r>
              <a:rPr lang="uk-UA" altLang="fr-FR" dirty="0" smtClean="0">
                <a:latin typeface="Times New Roman" charset="0"/>
                <a:ea typeface="ＭＳ Ｐゴシック" charset="-128"/>
              </a:rPr>
              <a:t>ацікавлені</a:t>
            </a:r>
            <a:r>
              <a:rPr lang="uk-UA" altLang="fr-FR" baseline="0" dirty="0" smtClean="0">
                <a:latin typeface="Times New Roman" charset="0"/>
                <a:ea typeface="ＭＳ Ｐゴシック" charset="-128"/>
              </a:rPr>
              <a:t> сторони</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зазвичай</a:t>
            </a:r>
            <a:r>
              <a:rPr lang="en-US" altLang="fr-FR" dirty="0" smtClean="0">
                <a:latin typeface="Times New Roman" charset="0"/>
                <a:ea typeface="ＭＳ Ｐゴシック" charset="-128"/>
              </a:rPr>
              <a:t>, </a:t>
            </a:r>
            <a:r>
              <a:rPr lang="uk-UA" altLang="fr-FR" baseline="0" dirty="0" smtClean="0">
                <a:latin typeface="Times New Roman" charset="0"/>
                <a:ea typeface="ＭＳ Ｐゴシック" charset="-128"/>
              </a:rPr>
              <a:t>вважаються </a:t>
            </a:r>
            <a:r>
              <a:rPr lang="uk-UA" altLang="fr-FR" dirty="0" smtClean="0">
                <a:latin typeface="Times New Roman" charset="0"/>
                <a:ea typeface="ＭＳ Ｐゴシック" charset="-128"/>
              </a:rPr>
              <a:t>різноманітні</a:t>
            </a:r>
            <a:r>
              <a:rPr lang="uk-UA" altLang="fr-FR" baseline="0" dirty="0" smtClean="0">
                <a:latin typeface="Times New Roman" charset="0"/>
                <a:ea typeface="ＭＳ Ｐゴシック" charset="-128"/>
              </a:rPr>
              <a:t> суб-групи, такі як місцева</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регіональна</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влада</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туристичні</a:t>
            </a:r>
            <a:r>
              <a:rPr lang="uk-UA" altLang="fr-FR" baseline="0" dirty="0" smtClean="0">
                <a:latin typeface="Times New Roman" charset="0"/>
                <a:ea typeface="ＭＳ Ｐゴシック" charset="-128"/>
              </a:rPr>
              <a:t> агентства</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бізнес</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у</a:t>
            </a:r>
            <a:r>
              <a:rPr lang="uk-UA" altLang="fr-FR" baseline="0" dirty="0" smtClean="0">
                <a:latin typeface="Times New Roman" charset="0"/>
                <a:ea typeface="ＭＳ Ｐゴシック" charset="-128"/>
              </a:rPr>
              <a:t> </a:t>
            </a:r>
            <a:r>
              <a:rPr lang="uk-UA" altLang="fr-FR" dirty="0" smtClean="0">
                <a:latin typeface="Times New Roman" charset="0"/>
                <a:ea typeface="ＭＳ Ｐゴシック" charset="-128"/>
              </a:rPr>
              <a:t>туристичному</a:t>
            </a:r>
            <a:r>
              <a:rPr lang="uk-UA" altLang="fr-FR" baseline="0" dirty="0" smtClean="0">
                <a:latin typeface="Times New Roman" charset="0"/>
                <a:ea typeface="ＭＳ Ｐゴシック" charset="-128"/>
              </a:rPr>
              <a:t> проекті</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культурні</a:t>
            </a:r>
            <a:r>
              <a:rPr lang="uk-UA" altLang="fr-FR" baseline="0" dirty="0" smtClean="0">
                <a:latin typeface="Times New Roman" charset="0"/>
                <a:ea typeface="ＭＳ Ｐゴシック" charset="-128"/>
              </a:rPr>
              <a:t> установи </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у</a:t>
            </a:r>
            <a:r>
              <a:rPr lang="uk-UA" altLang="fr-FR" baseline="0" dirty="0" smtClean="0">
                <a:latin typeface="Times New Roman" charset="0"/>
                <a:ea typeface="ＭＳ Ｐゴシック" charset="-128"/>
              </a:rPr>
              <a:t> культурному проекті</a:t>
            </a: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навіть</a:t>
            </a:r>
            <a:r>
              <a:rPr lang="uk-UA" altLang="fr-FR" baseline="0" dirty="0" smtClean="0">
                <a:latin typeface="Times New Roman" charset="0"/>
                <a:ea typeface="ＭＳ Ｐゴシック" charset="-128"/>
              </a:rPr>
              <a:t> якщо проект серед Громадських Організацій</a:t>
            </a:r>
            <a:r>
              <a:rPr lang="en-US" altLang="fr-FR" dirty="0" smtClean="0">
                <a:latin typeface="Times New Roman" charset="0"/>
                <a:ea typeface="ＭＳ Ｐゴシック" charset="-128"/>
              </a:rPr>
              <a:t>!</a:t>
            </a:r>
          </a:p>
          <a:p>
            <a:pPr marL="495300" indent="-495300" eaLnBrk="1" hangingPunct="1">
              <a:lnSpc>
                <a:spcPct val="110000"/>
              </a:lnSpc>
            </a:pPr>
            <a:endParaRPr lang="en-US" altLang="fr-FR" dirty="0" smtClean="0">
              <a:latin typeface="Times New Roman" charset="0"/>
              <a:ea typeface="ＭＳ Ｐゴシック" charset="-128"/>
            </a:endParaRPr>
          </a:p>
          <a:p>
            <a:pPr marL="495300" indent="-495300" eaLnBrk="1" hangingPunct="1">
              <a:lnSpc>
                <a:spcPct val="110000"/>
              </a:lnSpc>
            </a:pPr>
            <a:r>
              <a:rPr lang="en-US" altLang="fr-FR" dirty="0" smtClean="0">
                <a:latin typeface="Times New Roman" charset="0"/>
                <a:ea typeface="ＭＳ Ｐゴシック" charset="-128"/>
              </a:rPr>
              <a:t>- </a:t>
            </a:r>
            <a:r>
              <a:rPr lang="uk-UA" altLang="fr-FR" dirty="0" smtClean="0">
                <a:latin typeface="Times New Roman" charset="0"/>
                <a:ea typeface="ＭＳ Ｐゴシック" charset="-128"/>
              </a:rPr>
              <a:t>Не</a:t>
            </a:r>
            <a:r>
              <a:rPr lang="uk-UA" altLang="fr-FR" baseline="0" dirty="0" smtClean="0">
                <a:latin typeface="Times New Roman" charset="0"/>
                <a:ea typeface="ＭＳ Ｐゴシック" charset="-128"/>
              </a:rPr>
              <a:t> вважайте</a:t>
            </a:r>
            <a:r>
              <a:rPr lang="en-US" altLang="fr-FR" dirty="0" smtClean="0">
                <a:latin typeface="Times New Roman" charset="0"/>
                <a:ea typeface="ＭＳ Ｐゴシック" charset="-128"/>
              </a:rPr>
              <a:t>,</a:t>
            </a:r>
            <a:r>
              <a:rPr lang="uk-UA" altLang="fr-FR" dirty="0" smtClean="0">
                <a:latin typeface="Times New Roman" charset="0"/>
                <a:ea typeface="ＭＳ Ｐゴシック" charset="-128"/>
              </a:rPr>
              <a:t> що знаєте позиції зацікавлених сторін, консультуйте</a:t>
            </a:r>
            <a:r>
              <a:rPr lang="uk-UA" altLang="fr-FR" baseline="0" dirty="0" smtClean="0">
                <a:latin typeface="Times New Roman" charset="0"/>
                <a:ea typeface="ＭＳ Ｐゴシック" charset="-128"/>
              </a:rPr>
              <a:t> їх</a:t>
            </a:r>
            <a:r>
              <a:rPr lang="en-US" altLang="fr-FR" dirty="0" smtClean="0">
                <a:latin typeface="Times New Roman" charset="0"/>
                <a:ea typeface="ＭＳ Ｐゴシック" charset="-128"/>
              </a:rPr>
              <a:t>!</a:t>
            </a:r>
            <a:endParaRPr lang="en-US" altLang="fr-FR" dirty="0">
              <a:latin typeface="Times New Roman" charset="0"/>
              <a:ea typeface="ＭＳ Ｐゴシック" charset="-128"/>
            </a:endParaRPr>
          </a:p>
        </p:txBody>
      </p:sp>
      <p:sp>
        <p:nvSpPr>
          <p:cNvPr id="4" name="Slide Number Placeholder 3"/>
          <p:cNvSpPr>
            <a:spLocks noGrp="1"/>
          </p:cNvSpPr>
          <p:nvPr>
            <p:ph type="sldNum" sz="quarter" idx="10"/>
          </p:nvPr>
        </p:nvSpPr>
        <p:spPr/>
        <p:txBody>
          <a:bodyPr/>
          <a:lstStyle/>
          <a:p>
            <a:fld id="{EF4620A6-3106-3D41-BF4A-81770CEB1EC1}" type="slidenum">
              <a:rPr lang="en-US" smtClean="0"/>
              <a:pPr/>
              <a:t>6</a:t>
            </a:fld>
            <a:endParaRPr lang="en-US"/>
          </a:p>
        </p:txBody>
      </p:sp>
    </p:spTree>
    <p:extLst>
      <p:ext uri="{BB962C8B-B14F-4D97-AF65-F5344CB8AC3E}">
        <p14:creationId xmlns:p14="http://schemas.microsoft.com/office/powerpoint/2010/main" val="107229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7</a:t>
            </a:fld>
            <a:endParaRPr lang="en-US"/>
          </a:p>
        </p:txBody>
      </p:sp>
    </p:spTree>
    <p:extLst>
      <p:ext uri="{BB962C8B-B14F-4D97-AF65-F5344CB8AC3E}">
        <p14:creationId xmlns:p14="http://schemas.microsoft.com/office/powerpoint/2010/main" val="327783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BE" b="1" dirty="0" smtClean="0">
              <a:solidFill>
                <a:srgbClr val="993366"/>
              </a:solidFill>
            </a:endParaRPr>
          </a:p>
        </p:txBody>
      </p:sp>
      <p:sp>
        <p:nvSpPr>
          <p:cNvPr id="4" name="Slide Number Placeholder 3"/>
          <p:cNvSpPr>
            <a:spLocks noGrp="1"/>
          </p:cNvSpPr>
          <p:nvPr>
            <p:ph type="sldNum" sz="quarter" idx="10"/>
          </p:nvPr>
        </p:nvSpPr>
        <p:spPr/>
        <p:txBody>
          <a:bodyPr/>
          <a:lstStyle/>
          <a:p>
            <a:fld id="{EF4620A6-3106-3D41-BF4A-81770CEB1EC1}" type="slidenum">
              <a:rPr lang="en-US" smtClean="0"/>
              <a:pPr/>
              <a:t>8</a:t>
            </a:fld>
            <a:endParaRPr lang="en-US"/>
          </a:p>
        </p:txBody>
      </p:sp>
    </p:spTree>
    <p:extLst>
      <p:ext uri="{BB962C8B-B14F-4D97-AF65-F5344CB8AC3E}">
        <p14:creationId xmlns:p14="http://schemas.microsoft.com/office/powerpoint/2010/main" val="677854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baseline="0" dirty="0" smtClean="0"/>
              <a:t>Note to trainer</a:t>
            </a:r>
            <a:r>
              <a:rPr lang="fr-FR" baseline="0" dirty="0" smtClean="0"/>
              <a:t>: This</a:t>
            </a:r>
            <a:r>
              <a:rPr lang="en-GB" baseline="0" noProof="0" dirty="0" smtClean="0"/>
              <a:t> example is extracted from </a:t>
            </a:r>
            <a:r>
              <a:rPr lang="en-GB" baseline="0" noProof="0" dirty="0" err="1" smtClean="0"/>
              <a:t>EuropeAid</a:t>
            </a:r>
            <a:r>
              <a:rPr lang="en-GB" baseline="0" noProof="0" dirty="0" smtClean="0"/>
              <a:t> PCM guidelines. An alternative example is proposed at the end of the presentation (use one or the other for illustration, not both as participants will in any case also train on their own problem).</a:t>
            </a:r>
            <a:endParaRPr lang="en-GB" noProof="0" dirty="0" smtClean="0"/>
          </a:p>
          <a:p>
            <a:endParaRPr lang="fr-FR" dirty="0"/>
          </a:p>
        </p:txBody>
      </p:sp>
      <p:sp>
        <p:nvSpPr>
          <p:cNvPr id="4" name="Espace réservé du numéro de diapositive 3"/>
          <p:cNvSpPr>
            <a:spLocks noGrp="1"/>
          </p:cNvSpPr>
          <p:nvPr>
            <p:ph type="sldNum" sz="quarter" idx="10"/>
          </p:nvPr>
        </p:nvSpPr>
        <p:spPr/>
        <p:txBody>
          <a:bodyPr/>
          <a:lstStyle/>
          <a:p>
            <a:fld id="{EF4620A6-3106-3D41-BF4A-81770CEB1EC1}" type="slidenum">
              <a:rPr lang="en-US" smtClean="0"/>
              <a:pPr/>
              <a:t>9</a:t>
            </a:fld>
            <a:endParaRPr lang="en-US"/>
          </a:p>
        </p:txBody>
      </p:sp>
    </p:spTree>
    <p:extLst>
      <p:ext uri="{BB962C8B-B14F-4D97-AF65-F5344CB8AC3E}">
        <p14:creationId xmlns:p14="http://schemas.microsoft.com/office/powerpoint/2010/main" val="58031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6911788" y="2589254"/>
            <a:ext cx="5280212" cy="3634515"/>
          </a:xfrm>
          <a:prstGeom prst="rect">
            <a:avLst/>
          </a:prstGeom>
        </p:spPr>
      </p:pic>
      <p:sp>
        <p:nvSpPr>
          <p:cNvPr id="2" name="Title 1"/>
          <p:cNvSpPr>
            <a:spLocks noGrp="1"/>
          </p:cNvSpPr>
          <p:nvPr>
            <p:ph type="ctrTitle"/>
          </p:nvPr>
        </p:nvSpPr>
        <p:spPr>
          <a:xfrm>
            <a:off x="757744" y="1789882"/>
            <a:ext cx="6154044" cy="1726692"/>
          </a:xfrm>
          <a:prstGeom prst="rect">
            <a:avLst/>
          </a:prstGeom>
        </p:spPr>
        <p:txBody>
          <a:bodyPr anchor="b"/>
          <a:lstStyle>
            <a:lvl1pPr algn="l">
              <a:defRPr sz="3200" baseline="0"/>
            </a:lvl1pPr>
          </a:lstStyle>
          <a:p>
            <a:r>
              <a:rPr lang="fi-FI" dirty="0" err="1" smtClean="0"/>
              <a:t>Click</a:t>
            </a:r>
            <a:r>
              <a:rPr lang="fi-FI" dirty="0" smtClean="0"/>
              <a:t> to </a:t>
            </a:r>
            <a:r>
              <a:rPr lang="fi-FI" dirty="0" err="1" smtClean="0"/>
              <a:t>edit</a:t>
            </a:r>
            <a:r>
              <a:rPr lang="fi-FI" dirty="0" smtClean="0"/>
              <a:t> Master </a:t>
            </a:r>
            <a:r>
              <a:rPr lang="fi-FI" dirty="0" err="1" smtClean="0"/>
              <a:t>title</a:t>
            </a:r>
            <a:r>
              <a:rPr lang="fi-FI" dirty="0" smtClean="0"/>
              <a:t> </a:t>
            </a:r>
            <a:r>
              <a:rPr lang="fi-FI" dirty="0" err="1" smtClean="0"/>
              <a:t>style</a:t>
            </a:r>
            <a:endParaRPr lang="en-US" dirty="0"/>
          </a:p>
        </p:txBody>
      </p:sp>
      <p:sp>
        <p:nvSpPr>
          <p:cNvPr id="3" name="Subtitle 2"/>
          <p:cNvSpPr>
            <a:spLocks noGrp="1"/>
          </p:cNvSpPr>
          <p:nvPr>
            <p:ph type="subTitle" idx="1" hasCustomPrompt="1"/>
          </p:nvPr>
        </p:nvSpPr>
        <p:spPr>
          <a:xfrm>
            <a:off x="757744" y="3733560"/>
            <a:ext cx="6154044" cy="791543"/>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err="1" smtClean="0"/>
              <a:t>Click</a:t>
            </a:r>
            <a:r>
              <a:rPr lang="fi-FI" dirty="0" smtClean="0"/>
              <a:t> to </a:t>
            </a:r>
            <a:r>
              <a:rPr lang="fi-FI" dirty="0" err="1" smtClean="0"/>
              <a:t>edit</a:t>
            </a:r>
            <a:r>
              <a:rPr lang="fi-FI" dirty="0" smtClean="0"/>
              <a:t> Master </a:t>
            </a:r>
            <a:r>
              <a:rPr lang="fi-FI" dirty="0" err="1" smtClean="0"/>
              <a:t>subtitle</a:t>
            </a:r>
            <a:r>
              <a:rPr lang="fi-FI" dirty="0" smtClean="0"/>
              <a:t> </a:t>
            </a:r>
            <a:r>
              <a:rPr lang="fi-FI" dirty="0" err="1" smtClean="0"/>
              <a:t>style</a:t>
            </a:r>
            <a:r>
              <a:rPr lang="fi-FI" dirty="0" smtClean="0"/>
              <a:t>	</a:t>
            </a:r>
            <a:endParaRPr lang="en-US" dirty="0"/>
          </a:p>
        </p:txBody>
      </p:sp>
      <p:graphicFrame>
        <p:nvGraphicFramePr>
          <p:cNvPr id="4" name="Table 3"/>
          <p:cNvGraphicFramePr>
            <a:graphicFrameLocks noGrp="1"/>
          </p:cNvGraphicFramePr>
          <p:nvPr userDrawn="1">
            <p:extLst>
              <p:ext uri="{D42A27DB-BD31-4B8C-83A1-F6EECF244321}">
                <p14:modId xmlns:p14="http://schemas.microsoft.com/office/powerpoint/2010/main" val="1138676460"/>
              </p:ext>
            </p:extLst>
          </p:nvPr>
        </p:nvGraphicFramePr>
        <p:xfrm>
          <a:off x="0" y="5928494"/>
          <a:ext cx="12192000" cy="304800"/>
        </p:xfrm>
        <a:graphic>
          <a:graphicData uri="http://schemas.openxmlformats.org/drawingml/2006/table">
            <a:tbl>
              <a:tblPr firstRow="1" bandRow="1">
                <a:tableStyleId>{5C22544A-7EE6-4342-B048-85BDC9FD1C3A}</a:tableStyleId>
              </a:tblPr>
              <a:tblGrid>
                <a:gridCol w="6096000"/>
                <a:gridCol w="6096000"/>
              </a:tblGrid>
              <a:tr h="0">
                <a:tc>
                  <a:txBody>
                    <a:bodyPr/>
                    <a:lstStyle/>
                    <a:p>
                      <a:pPr algn="l"/>
                      <a:r>
                        <a:rPr lang="fr-BE" sz="1400" b="0" dirty="0" smtClean="0">
                          <a:latin typeface="Century Gothic" pitchFamily="34" charset="0"/>
                        </a:rPr>
                        <a:t> A </a:t>
                      </a:r>
                      <a:r>
                        <a:rPr lang="fr-BE" sz="1400" b="0" dirty="0" err="1" smtClean="0">
                          <a:latin typeface="Century Gothic" pitchFamily="34" charset="0"/>
                        </a:rPr>
                        <a:t>project</a:t>
                      </a:r>
                      <a:r>
                        <a:rPr lang="fr-BE" sz="1400" b="0" dirty="0" smtClean="0">
                          <a:latin typeface="Century Gothic" pitchFamily="34" charset="0"/>
                        </a:rPr>
                        <a:t> </a:t>
                      </a:r>
                      <a:r>
                        <a:rPr lang="fr-BE" sz="1400" b="0" dirty="0" err="1" smtClean="0">
                          <a:latin typeface="Century Gothic" pitchFamily="34" charset="0"/>
                        </a:rPr>
                        <a:t>funded</a:t>
                      </a:r>
                      <a:r>
                        <a:rPr lang="fr-BE" sz="1400" b="0" dirty="0" smtClean="0">
                          <a:latin typeface="Century Gothic" pitchFamily="34" charset="0"/>
                        </a:rPr>
                        <a:t> by the </a:t>
                      </a:r>
                      <a:r>
                        <a:rPr lang="fr-BE" sz="1400" b="0" dirty="0" err="1" smtClean="0">
                          <a:latin typeface="Century Gothic" pitchFamily="34" charset="0"/>
                        </a:rPr>
                        <a:t>European</a:t>
                      </a:r>
                      <a:r>
                        <a:rPr lang="fr-BE" sz="1400" b="0" dirty="0" smtClean="0">
                          <a:latin typeface="Century Gothic" pitchFamily="34" charset="0"/>
                        </a:rPr>
                        <a:t> Union</a:t>
                      </a:r>
                      <a:endParaRPr lang="en-US" sz="1400"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1400" b="0" dirty="0" smtClean="0">
                          <a:solidFill>
                            <a:schemeClr val="bg1"/>
                          </a:solidFill>
                          <a:effectLst/>
                          <a:latin typeface="Century Gothic" charset="0"/>
                          <a:ea typeface="Century Gothic" charset="0"/>
                          <a:cs typeface="Century Gothic" charset="0"/>
                        </a:rPr>
                        <a:t>Implemented by a consortium led by</a:t>
                      </a:r>
                      <a:endParaRPr lang="de-DE" sz="1400" b="0" dirty="0" smtClean="0">
                        <a:solidFill>
                          <a:schemeClr val="bg1"/>
                        </a:solidFill>
                        <a:latin typeface="Century Gothic" charset="0"/>
                        <a:ea typeface="Century Gothic" charset="0"/>
                        <a:cs typeface="Century Gothic"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tr>
            </a:tbl>
          </a:graphicData>
        </a:graphic>
      </p:graphicFrame>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68000" y="6304855"/>
            <a:ext cx="871728" cy="481584"/>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7744" y="6304855"/>
            <a:ext cx="713232" cy="481584"/>
          </a:xfrm>
          <a:prstGeom prst="rect">
            <a:avLst/>
          </a:prstGeom>
        </p:spPr>
      </p:pic>
      <p:pic>
        <p:nvPicPr>
          <p:cNvPr id="20" name="Picture 19"/>
          <p:cNvPicPr>
            <a:picLocks noChangeAspect="1"/>
          </p:cNvPicPr>
          <p:nvPr userDrawn="1"/>
        </p:nvPicPr>
        <p:blipFill>
          <a:blip r:embed="rId5">
            <a:alphaModFix/>
            <a:extLst>
              <a:ext uri="{28A0092B-C50C-407E-A947-70E740481C1C}">
                <a14:useLocalDpi xmlns:a14="http://schemas.microsoft.com/office/drawing/2010/main" val="0"/>
              </a:ext>
            </a:extLst>
          </a:blip>
          <a:stretch>
            <a:fillRect/>
          </a:stretch>
        </p:blipFill>
        <p:spPr>
          <a:xfrm>
            <a:off x="757744" y="375174"/>
            <a:ext cx="2888706" cy="980991"/>
          </a:xfrm>
          <a:prstGeom prst="rect">
            <a:avLst/>
          </a:prstGeom>
        </p:spPr>
      </p:pic>
    </p:spTree>
    <p:extLst>
      <p:ext uri="{BB962C8B-B14F-4D97-AF65-F5344CB8AC3E}">
        <p14:creationId xmlns:p14="http://schemas.microsoft.com/office/powerpoint/2010/main" val="81074090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050" name="Picture 2" descr="C:\Users\Utente\Desktop\Map_Reduced_Big.png"/>
          <p:cNvPicPr>
            <a:picLocks noChangeAspect="1" noChangeArrowheads="1"/>
          </p:cNvPicPr>
          <p:nvPr userDrawn="1"/>
        </p:nvPicPr>
        <p:blipFill>
          <a:blip r:embed="rId2"/>
          <a:srcRect/>
          <a:stretch>
            <a:fillRect/>
          </a:stretch>
        </p:blipFill>
        <p:spPr bwMode="auto">
          <a:xfrm>
            <a:off x="2628826" y="677753"/>
            <a:ext cx="8693380" cy="5499228"/>
          </a:xfrm>
          <a:prstGeom prst="rect">
            <a:avLst/>
          </a:prstGeom>
          <a:noFill/>
        </p:spPr>
      </p:pic>
      <p:sp>
        <p:nvSpPr>
          <p:cNvPr id="8" name="Rettangolo arrotondato 8"/>
          <p:cNvSpPr/>
          <p:nvPr userDrawn="1"/>
        </p:nvSpPr>
        <p:spPr>
          <a:xfrm>
            <a:off x="806605" y="6176981"/>
            <a:ext cx="10515600" cy="252000"/>
          </a:xfrm>
          <a:prstGeom prst="roundRect">
            <a:avLst/>
          </a:prstGeom>
          <a:solidFill>
            <a:srgbClr val="751D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9" name="Rettangolo arrotondato 9"/>
          <p:cNvSpPr/>
          <p:nvPr userDrawn="1"/>
        </p:nvSpPr>
        <p:spPr>
          <a:xfrm>
            <a:off x="806605" y="425753"/>
            <a:ext cx="10515600" cy="252000"/>
          </a:xfrm>
          <a:prstGeom prst="roundRect">
            <a:avLst/>
          </a:prstGeom>
          <a:solidFill>
            <a:srgbClr val="751D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10" name="Title 1"/>
          <p:cNvSpPr>
            <a:spLocks noGrp="1"/>
          </p:cNvSpPr>
          <p:nvPr>
            <p:ph type="ctrTitle"/>
          </p:nvPr>
        </p:nvSpPr>
        <p:spPr>
          <a:xfrm>
            <a:off x="1492405" y="2233567"/>
            <a:ext cx="9144000" cy="2387600"/>
          </a:xfrm>
          <a:prstGeom prst="rect">
            <a:avLst/>
          </a:prstGeom>
        </p:spPr>
        <p:txBody>
          <a:bodyPr anchor="ctr"/>
          <a:lstStyle>
            <a:lvl1pPr algn="ctr">
              <a:defRPr sz="3200" baseline="0"/>
            </a:lvl1pPr>
          </a:lstStyle>
          <a:p>
            <a:r>
              <a:rPr lang="fi-FI" dirty="0" err="1" smtClean="0"/>
              <a:t>Click</a:t>
            </a:r>
            <a:r>
              <a:rPr lang="fi-FI" dirty="0" smtClean="0"/>
              <a:t> to </a:t>
            </a:r>
            <a:r>
              <a:rPr lang="fi-FI" dirty="0" err="1" smtClean="0"/>
              <a:t>edit</a:t>
            </a:r>
            <a:r>
              <a:rPr lang="fi-FI" dirty="0" smtClean="0"/>
              <a:t> Master </a:t>
            </a:r>
            <a:r>
              <a:rPr lang="fi-FI" dirty="0" err="1" smtClean="0"/>
              <a:t>title</a:t>
            </a:r>
            <a:r>
              <a:rPr lang="fi-FI" dirty="0" smtClean="0"/>
              <a:t> </a:t>
            </a:r>
            <a:r>
              <a:rPr lang="fi-FI" dirty="0" err="1" smtClean="0"/>
              <a:t>style</a:t>
            </a:r>
            <a:endParaRPr lang="en-US" dirty="0"/>
          </a:p>
        </p:txBody>
      </p:sp>
      <p:pic>
        <p:nvPicPr>
          <p:cNvPr id="7" name="Picture 2" descr="C:\Users\Utente\Desktop\Lavoro\ENI CBC facility\02_Implementation phase\Activity H.1 - Dissemination and publicity\Visual identity\Tesim corporate\Tesim logotype regular\raster\Jpeg RGB\Tesim logo 5 color RGB.jpg"/>
          <p:cNvPicPr>
            <a:picLocks noChangeAspect="1" noChangeArrowheads="1"/>
          </p:cNvPicPr>
          <p:nvPr userDrawn="1"/>
        </p:nvPicPr>
        <p:blipFill>
          <a:blip r:embed="rId3" cstate="print"/>
          <a:srcRect/>
          <a:stretch>
            <a:fillRect/>
          </a:stretch>
        </p:blipFill>
        <p:spPr bwMode="auto">
          <a:xfrm>
            <a:off x="10530117" y="4761153"/>
            <a:ext cx="792088" cy="1275841"/>
          </a:xfrm>
          <a:prstGeom prst="rect">
            <a:avLst/>
          </a:prstGeom>
          <a:noFill/>
        </p:spPr>
      </p:pic>
    </p:spTree>
    <p:extLst>
      <p:ext uri="{BB962C8B-B14F-4D97-AF65-F5344CB8AC3E}">
        <p14:creationId xmlns:p14="http://schemas.microsoft.com/office/powerpoint/2010/main" val="5189044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26"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Content Placeholder 2"/>
          <p:cNvSpPr>
            <a:spLocks noGrp="1"/>
          </p:cNvSpPr>
          <p:nvPr>
            <p:ph idx="1"/>
          </p:nvPr>
        </p:nvSpPr>
        <p:spPr>
          <a:xfrm>
            <a:off x="806605" y="1627321"/>
            <a:ext cx="10515600" cy="3784399"/>
          </a:xfrm>
        </p:spPr>
        <p:txBody>
          <a:bodyPr/>
          <a:lstStyle>
            <a:lvl1pPr marL="0" indent="0" algn="ctr">
              <a:buNone/>
              <a:defRPr sz="2400"/>
            </a:lvl1pPr>
            <a:lvl2pPr>
              <a:defRPr sz="2000"/>
            </a:lvl2pPr>
            <a:lvl3pPr>
              <a:defRPr sz="2000"/>
            </a:lvl3pPr>
            <a:lvl4pPr>
              <a:defRPr sz="2000"/>
            </a:lvl4pPr>
            <a:lvl5pPr>
              <a:defRPr sz="2000"/>
            </a:lvl5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a:p>
            <a:pPr lvl="1"/>
            <a:r>
              <a:rPr lang="fi-FI" dirty="0" smtClean="0"/>
              <a:t>Second </a:t>
            </a:r>
            <a:r>
              <a:rPr lang="fi-FI" dirty="0" err="1" smtClean="0"/>
              <a:t>level</a:t>
            </a:r>
            <a:endParaRPr lang="fi-FI" dirty="0" smtClean="0"/>
          </a:p>
          <a:p>
            <a:pPr lvl="2"/>
            <a:r>
              <a:rPr lang="fi-FI" dirty="0" smtClean="0"/>
              <a:t>Third </a:t>
            </a:r>
            <a:r>
              <a:rPr lang="fi-FI" dirty="0" err="1" smtClean="0"/>
              <a:t>level</a:t>
            </a:r>
            <a:endParaRPr lang="fi-FI" dirty="0" smtClean="0"/>
          </a:p>
          <a:p>
            <a:pPr lvl="3"/>
            <a:r>
              <a:rPr lang="fi-FI" dirty="0" err="1" smtClean="0"/>
              <a:t>Fourth</a:t>
            </a:r>
            <a:r>
              <a:rPr lang="fi-FI" dirty="0" smtClean="0"/>
              <a:t> </a:t>
            </a:r>
            <a:r>
              <a:rPr lang="fi-FI" dirty="0" err="1" smtClean="0"/>
              <a:t>level</a:t>
            </a:r>
            <a:endParaRPr lang="fi-FI" dirty="0" smtClean="0"/>
          </a:p>
          <a:p>
            <a:pPr lvl="4"/>
            <a:r>
              <a:rPr lang="fi-FI" dirty="0" err="1" smtClean="0"/>
              <a:t>Fifth</a:t>
            </a:r>
            <a:r>
              <a:rPr lang="fi-FI" dirty="0" smtClean="0"/>
              <a:t> </a:t>
            </a:r>
            <a:r>
              <a:rPr lang="fi-FI" dirty="0" err="1" smtClean="0"/>
              <a:t>level</a:t>
            </a:r>
            <a:endParaRPr lang="en-US" dirty="0"/>
          </a:p>
        </p:txBody>
      </p:sp>
      <p:cxnSp>
        <p:nvCxnSpPr>
          <p:cNvPr id="13"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22"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24"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838200" y="311099"/>
            <a:ext cx="8894763" cy="595983"/>
          </a:xfrm>
        </p:spPr>
        <p:txBody>
          <a:bodyPr>
            <a:normAutofit/>
          </a:bodyPr>
          <a:lstStyle>
            <a:lvl1pPr marL="0" indent="0" algn="just">
              <a:buNone/>
              <a:defRPr sz="2400">
                <a:solidFill>
                  <a:srgbClr val="751D70"/>
                </a:solidFill>
              </a:defRPr>
            </a:lvl1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spTree>
    <p:extLst>
      <p:ext uri="{BB962C8B-B14F-4D97-AF65-F5344CB8AC3E}">
        <p14:creationId xmlns:p14="http://schemas.microsoft.com/office/powerpoint/2010/main" val="2574627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3074"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Content Placeholder 2"/>
          <p:cNvSpPr>
            <a:spLocks noGrp="1"/>
          </p:cNvSpPr>
          <p:nvPr>
            <p:ph sz="half" idx="1"/>
          </p:nvPr>
        </p:nvSpPr>
        <p:spPr>
          <a:xfrm>
            <a:off x="838200" y="1825625"/>
            <a:ext cx="5181600" cy="4351338"/>
          </a:xfrm>
        </p:spPr>
        <p:txBody>
          <a:bodyPr/>
          <a:lstStyle>
            <a:lvl1pPr>
              <a:defRPr sz="2400"/>
            </a:lvl1pPr>
            <a:lvl2pPr>
              <a:defRPr sz="2000"/>
            </a:lvl2pPr>
            <a:lvl3pPr>
              <a:defRPr sz="2000"/>
            </a:lvl3pPr>
            <a:lvl4pPr>
              <a:defRPr sz="2000"/>
            </a:lvl4pPr>
            <a:lvl5pPr>
              <a:defRPr sz="2000"/>
            </a:lvl5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a:p>
            <a:pPr lvl="1"/>
            <a:r>
              <a:rPr lang="fi-FI" dirty="0" smtClean="0"/>
              <a:t>Second </a:t>
            </a:r>
            <a:r>
              <a:rPr lang="fi-FI" dirty="0" err="1" smtClean="0"/>
              <a:t>level</a:t>
            </a:r>
            <a:endParaRPr lang="fi-FI" dirty="0" smtClean="0"/>
          </a:p>
          <a:p>
            <a:pPr lvl="2"/>
            <a:r>
              <a:rPr lang="fi-FI" dirty="0" smtClean="0"/>
              <a:t>Third </a:t>
            </a:r>
            <a:r>
              <a:rPr lang="fi-FI" dirty="0" err="1" smtClean="0"/>
              <a:t>level</a:t>
            </a:r>
            <a:endParaRPr lang="fi-FI" dirty="0" smtClean="0"/>
          </a:p>
          <a:p>
            <a:pPr lvl="3"/>
            <a:r>
              <a:rPr lang="fi-FI" dirty="0" err="1" smtClean="0"/>
              <a:t>Fourth</a:t>
            </a:r>
            <a:r>
              <a:rPr lang="fi-FI" dirty="0" smtClean="0"/>
              <a:t> </a:t>
            </a:r>
            <a:r>
              <a:rPr lang="fi-FI" dirty="0" err="1" smtClean="0"/>
              <a:t>level</a:t>
            </a:r>
            <a:endParaRPr lang="fi-FI" dirty="0" smtClean="0"/>
          </a:p>
          <a:p>
            <a:pPr lvl="4"/>
            <a:r>
              <a:rPr lang="fi-FI" dirty="0" err="1" smtClean="0"/>
              <a:t>Fifth</a:t>
            </a:r>
            <a:r>
              <a:rPr lang="fi-FI" dirty="0" smtClean="0"/>
              <a:t> </a:t>
            </a:r>
            <a:r>
              <a:rPr lang="fi-FI" dirty="0" err="1" smtClean="0"/>
              <a:t>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sz="2400"/>
            </a:lvl1pPr>
            <a:lvl2pPr>
              <a:defRPr sz="2000"/>
            </a:lvl2pPr>
            <a:lvl3pPr>
              <a:defRPr sz="2000"/>
            </a:lvl3pPr>
            <a:lvl4pPr>
              <a:defRPr sz="2000"/>
            </a:lvl4pPr>
            <a:lvl5pPr>
              <a:defRPr sz="2000"/>
            </a:lvl5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a:p>
            <a:pPr lvl="1"/>
            <a:r>
              <a:rPr lang="fi-FI" dirty="0" smtClean="0"/>
              <a:t>Second </a:t>
            </a:r>
            <a:r>
              <a:rPr lang="fi-FI" dirty="0" err="1" smtClean="0"/>
              <a:t>level</a:t>
            </a:r>
            <a:endParaRPr lang="fi-FI" dirty="0" smtClean="0"/>
          </a:p>
          <a:p>
            <a:pPr lvl="2"/>
            <a:r>
              <a:rPr lang="fi-FI" dirty="0" smtClean="0"/>
              <a:t>Third </a:t>
            </a:r>
            <a:r>
              <a:rPr lang="fi-FI" dirty="0" err="1" smtClean="0"/>
              <a:t>level</a:t>
            </a:r>
            <a:endParaRPr lang="fi-FI" dirty="0" smtClean="0"/>
          </a:p>
          <a:p>
            <a:pPr lvl="3"/>
            <a:r>
              <a:rPr lang="fi-FI" dirty="0" err="1" smtClean="0"/>
              <a:t>Fourth</a:t>
            </a:r>
            <a:r>
              <a:rPr lang="fi-FI" dirty="0" smtClean="0"/>
              <a:t> </a:t>
            </a:r>
            <a:r>
              <a:rPr lang="fi-FI" dirty="0" err="1" smtClean="0"/>
              <a:t>level</a:t>
            </a:r>
            <a:endParaRPr lang="fi-FI" dirty="0" smtClean="0"/>
          </a:p>
          <a:p>
            <a:pPr lvl="4"/>
            <a:r>
              <a:rPr lang="fi-FI" dirty="0" err="1" smtClean="0"/>
              <a:t>Fifth</a:t>
            </a:r>
            <a:r>
              <a:rPr lang="fi-FI" dirty="0" smtClean="0"/>
              <a:t> </a:t>
            </a:r>
            <a:r>
              <a:rPr lang="fi-FI" dirty="0" err="1" smtClean="0"/>
              <a:t>level</a:t>
            </a:r>
            <a:endParaRPr lang="en-US" dirty="0"/>
          </a:p>
        </p:txBody>
      </p:sp>
      <p:cxnSp>
        <p:nvCxnSpPr>
          <p:cNvPr id="9"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9" name="Text Placeholder 8"/>
          <p:cNvSpPr>
            <a:spLocks noGrp="1"/>
          </p:cNvSpPr>
          <p:nvPr>
            <p:ph type="body" sz="quarter" idx="10"/>
          </p:nvPr>
        </p:nvSpPr>
        <p:spPr>
          <a:xfrm>
            <a:off x="838200" y="311099"/>
            <a:ext cx="8894763" cy="595983"/>
          </a:xfrm>
        </p:spPr>
        <p:txBody>
          <a:bodyPr>
            <a:normAutofit/>
          </a:bodyPr>
          <a:lstStyle>
            <a:lvl1pPr marL="0" indent="0" algn="just">
              <a:buNone/>
              <a:defRPr sz="2400">
                <a:solidFill>
                  <a:srgbClr val="751D70"/>
                </a:solidFill>
              </a:defRPr>
            </a:lvl1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3"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17"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14178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4098"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Text Placeholder 2"/>
          <p:cNvSpPr>
            <a:spLocks noGrp="1"/>
          </p:cNvSpPr>
          <p:nvPr>
            <p:ph type="body" idx="1"/>
          </p:nvPr>
        </p:nvSpPr>
        <p:spPr>
          <a:xfrm>
            <a:off x="839788" y="1681163"/>
            <a:ext cx="5157787" cy="82391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sp>
        <p:nvSpPr>
          <p:cNvPr id="4" name="Content Placeholder 3"/>
          <p:cNvSpPr>
            <a:spLocks noGrp="1"/>
          </p:cNvSpPr>
          <p:nvPr>
            <p:ph sz="half" idx="2"/>
          </p:nvPr>
        </p:nvSpPr>
        <p:spPr>
          <a:xfrm>
            <a:off x="839788" y="2505075"/>
            <a:ext cx="5157787" cy="3684588"/>
          </a:xfrm>
        </p:spPr>
        <p:txBody>
          <a:bodyPr/>
          <a:lstStyle>
            <a:lvl1pPr>
              <a:defRPr sz="2000"/>
            </a:lvl1pPr>
            <a:lvl2pPr>
              <a:defRPr sz="1800"/>
            </a:lvl2pPr>
            <a:lvl3pPr>
              <a:defRPr sz="1800"/>
            </a:lvl3pPr>
            <a:lvl4pPr>
              <a:defRPr sz="1800"/>
            </a:lvl4pPr>
            <a:lvl5pPr>
              <a:defRPr sz="1800"/>
            </a:lvl5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a:p>
            <a:pPr lvl="1"/>
            <a:r>
              <a:rPr lang="fi-FI" dirty="0" smtClean="0"/>
              <a:t>Second </a:t>
            </a:r>
            <a:r>
              <a:rPr lang="fi-FI" dirty="0" err="1" smtClean="0"/>
              <a:t>level</a:t>
            </a:r>
            <a:endParaRPr lang="fi-FI" dirty="0" smtClean="0"/>
          </a:p>
          <a:p>
            <a:pPr lvl="2"/>
            <a:r>
              <a:rPr lang="fi-FI" dirty="0" smtClean="0"/>
              <a:t>Third </a:t>
            </a:r>
            <a:r>
              <a:rPr lang="fi-FI" dirty="0" err="1" smtClean="0"/>
              <a:t>level</a:t>
            </a:r>
            <a:endParaRPr lang="fi-FI" dirty="0" smtClean="0"/>
          </a:p>
          <a:p>
            <a:pPr lvl="3"/>
            <a:r>
              <a:rPr lang="fi-FI" dirty="0" err="1" smtClean="0"/>
              <a:t>Fourth</a:t>
            </a:r>
            <a:r>
              <a:rPr lang="fi-FI" dirty="0" smtClean="0"/>
              <a:t> </a:t>
            </a:r>
            <a:r>
              <a:rPr lang="fi-FI" dirty="0" err="1" smtClean="0"/>
              <a:t>level</a:t>
            </a:r>
            <a:endParaRPr lang="fi-FI" dirty="0" smtClean="0"/>
          </a:p>
          <a:p>
            <a:pPr lvl="4"/>
            <a:r>
              <a:rPr lang="fi-FI" dirty="0" err="1" smtClean="0"/>
              <a:t>Fifth</a:t>
            </a:r>
            <a:r>
              <a:rPr lang="fi-FI" dirty="0" smtClean="0"/>
              <a:t> </a:t>
            </a:r>
            <a:r>
              <a:rPr lang="fi-FI" dirty="0" err="1" smtClean="0"/>
              <a:t>level</a:t>
            </a:r>
            <a:endParaRPr lang="en-US" dirty="0"/>
          </a:p>
        </p:txBody>
      </p:sp>
      <p:sp>
        <p:nvSpPr>
          <p:cNvPr id="5" name="Text Placeholder 4"/>
          <p:cNvSpPr>
            <a:spLocks noGrp="1"/>
          </p:cNvSpPr>
          <p:nvPr>
            <p:ph type="body" sz="quarter" idx="3"/>
          </p:nvPr>
        </p:nvSpPr>
        <p:spPr>
          <a:xfrm>
            <a:off x="6172200" y="1681163"/>
            <a:ext cx="5183188" cy="82391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sp>
        <p:nvSpPr>
          <p:cNvPr id="6" name="Content Placeholder 5"/>
          <p:cNvSpPr>
            <a:spLocks noGrp="1"/>
          </p:cNvSpPr>
          <p:nvPr>
            <p:ph sz="quarter" idx="4"/>
          </p:nvPr>
        </p:nvSpPr>
        <p:spPr>
          <a:xfrm>
            <a:off x="6172200" y="2505075"/>
            <a:ext cx="5183188" cy="3684588"/>
          </a:xfrm>
        </p:spPr>
        <p:txBody>
          <a:bodyPr/>
          <a:lstStyle>
            <a:lvl1pPr>
              <a:defRPr sz="2000"/>
            </a:lvl1pPr>
            <a:lvl2pPr>
              <a:defRPr sz="1800"/>
            </a:lvl2pPr>
            <a:lvl3pPr>
              <a:defRPr sz="1800"/>
            </a:lvl3pPr>
            <a:lvl4pPr>
              <a:defRPr sz="1800"/>
            </a:lvl4pPr>
            <a:lvl5pPr>
              <a:defRPr sz="1800"/>
            </a:lvl5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a:p>
            <a:pPr lvl="1"/>
            <a:r>
              <a:rPr lang="fi-FI" dirty="0" smtClean="0"/>
              <a:t>Second </a:t>
            </a:r>
            <a:r>
              <a:rPr lang="fi-FI" dirty="0" err="1" smtClean="0"/>
              <a:t>level</a:t>
            </a:r>
            <a:endParaRPr lang="fi-FI" dirty="0" smtClean="0"/>
          </a:p>
          <a:p>
            <a:pPr lvl="2"/>
            <a:r>
              <a:rPr lang="fi-FI" dirty="0" smtClean="0"/>
              <a:t>Third </a:t>
            </a:r>
            <a:r>
              <a:rPr lang="fi-FI" dirty="0" err="1" smtClean="0"/>
              <a:t>level</a:t>
            </a:r>
            <a:endParaRPr lang="fi-FI" dirty="0" smtClean="0"/>
          </a:p>
          <a:p>
            <a:pPr lvl="3"/>
            <a:r>
              <a:rPr lang="fi-FI" dirty="0" err="1" smtClean="0"/>
              <a:t>Fourth</a:t>
            </a:r>
            <a:r>
              <a:rPr lang="fi-FI" dirty="0" smtClean="0"/>
              <a:t> </a:t>
            </a:r>
            <a:r>
              <a:rPr lang="fi-FI" dirty="0" err="1" smtClean="0"/>
              <a:t>level</a:t>
            </a:r>
            <a:endParaRPr lang="fi-FI" dirty="0" smtClean="0"/>
          </a:p>
          <a:p>
            <a:pPr lvl="4"/>
            <a:r>
              <a:rPr lang="fi-FI" dirty="0" err="1" smtClean="0"/>
              <a:t>Fifth</a:t>
            </a:r>
            <a:r>
              <a:rPr lang="fi-FI" dirty="0" smtClean="0"/>
              <a:t> </a:t>
            </a:r>
            <a:r>
              <a:rPr lang="fi-FI" dirty="0" err="1" smtClean="0"/>
              <a:t>level</a:t>
            </a:r>
            <a:endParaRPr lang="en-US" dirty="0"/>
          </a:p>
        </p:txBody>
      </p:sp>
      <p:cxnSp>
        <p:nvCxnSpPr>
          <p:cNvPr id="11"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8" name="Text Placeholder 8"/>
          <p:cNvSpPr>
            <a:spLocks noGrp="1"/>
          </p:cNvSpPr>
          <p:nvPr>
            <p:ph type="body" sz="quarter" idx="10"/>
          </p:nvPr>
        </p:nvSpPr>
        <p:spPr>
          <a:xfrm>
            <a:off x="838200" y="311099"/>
            <a:ext cx="8894763" cy="595983"/>
          </a:xfrm>
        </p:spPr>
        <p:txBody>
          <a:bodyPr>
            <a:normAutofit/>
          </a:bodyPr>
          <a:lstStyle>
            <a:lvl1pPr marL="0" indent="0">
              <a:buNone/>
              <a:defRPr sz="2400">
                <a:solidFill>
                  <a:srgbClr val="751D70"/>
                </a:solidFill>
              </a:defRPr>
            </a:lvl1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9"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20"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103266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2" descr="C:\Users\Utente\Desktop\Map_Reduced_Big.png"/>
          <p:cNvPicPr>
            <a:picLocks noChangeAspect="1" noChangeArrowheads="1"/>
          </p:cNvPicPr>
          <p:nvPr userDrawn="1"/>
        </p:nvPicPr>
        <p:blipFill>
          <a:blip r:embed="rId2"/>
          <a:srcRect/>
          <a:stretch>
            <a:fillRect/>
          </a:stretch>
        </p:blipFill>
        <p:spPr bwMode="auto">
          <a:xfrm>
            <a:off x="3495601" y="371790"/>
            <a:ext cx="8693380" cy="5499228"/>
          </a:xfrm>
          <a:prstGeom prst="rect">
            <a:avLst/>
          </a:prstGeom>
          <a:noFill/>
        </p:spPr>
      </p:pic>
      <p:sp>
        <p:nvSpPr>
          <p:cNvPr id="19" name="Title 1"/>
          <p:cNvSpPr>
            <a:spLocks noGrp="1"/>
          </p:cNvSpPr>
          <p:nvPr>
            <p:ph type="ctrTitle"/>
          </p:nvPr>
        </p:nvSpPr>
        <p:spPr>
          <a:xfrm>
            <a:off x="1607672" y="2235240"/>
            <a:ext cx="9144000" cy="2387600"/>
          </a:xfrm>
          <a:prstGeom prst="rect">
            <a:avLst/>
          </a:prstGeom>
        </p:spPr>
        <p:txBody>
          <a:bodyPr anchor="ctr"/>
          <a:lstStyle>
            <a:lvl1pPr algn="ctr">
              <a:defRPr sz="3200" baseline="0"/>
            </a:lvl1pPr>
          </a:lstStyle>
          <a:p>
            <a:r>
              <a:rPr lang="fi-FI" dirty="0" err="1" smtClean="0"/>
              <a:t>Click</a:t>
            </a:r>
            <a:r>
              <a:rPr lang="fi-FI" dirty="0" smtClean="0"/>
              <a:t> to </a:t>
            </a:r>
            <a:r>
              <a:rPr lang="fi-FI" dirty="0" err="1" smtClean="0"/>
              <a:t>edit</a:t>
            </a:r>
            <a:r>
              <a:rPr lang="fi-FI" dirty="0" smtClean="0"/>
              <a:t> Master </a:t>
            </a:r>
            <a:r>
              <a:rPr lang="fi-FI" dirty="0" err="1" smtClean="0"/>
              <a:t>title</a:t>
            </a:r>
            <a:endParaRPr lang="en-US" dirty="0"/>
          </a:p>
        </p:txBody>
      </p:sp>
      <p:graphicFrame>
        <p:nvGraphicFramePr>
          <p:cNvPr id="3" name="Table 2"/>
          <p:cNvGraphicFramePr>
            <a:graphicFrameLocks noGrp="1"/>
          </p:cNvGraphicFramePr>
          <p:nvPr userDrawn="1">
            <p:extLst>
              <p:ext uri="{D42A27DB-BD31-4B8C-83A1-F6EECF244321}">
                <p14:modId xmlns:p14="http://schemas.microsoft.com/office/powerpoint/2010/main" val="1163763868"/>
              </p:ext>
            </p:extLst>
          </p:nvPr>
        </p:nvGraphicFramePr>
        <p:xfrm>
          <a:off x="0" y="5871018"/>
          <a:ext cx="12192000" cy="304800"/>
        </p:xfrm>
        <a:graphic>
          <a:graphicData uri="http://schemas.openxmlformats.org/drawingml/2006/table">
            <a:tbl>
              <a:tblPr firstRow="1" bandRow="1">
                <a:tableStyleId>{5C22544A-7EE6-4342-B048-85BDC9FD1C3A}</a:tableStyleId>
              </a:tblPr>
              <a:tblGrid>
                <a:gridCol w="6096000"/>
                <a:gridCol w="6096000"/>
              </a:tblGrid>
              <a:tr h="0">
                <a:tc>
                  <a:txBody>
                    <a:bodyPr/>
                    <a:lstStyle/>
                    <a:p>
                      <a:pPr algn="l"/>
                      <a:r>
                        <a:rPr lang="fr-BE" sz="1400" b="0" dirty="0" smtClean="0">
                          <a:latin typeface="Century Gothic" pitchFamily="34" charset="0"/>
                        </a:rPr>
                        <a:t> A </a:t>
                      </a:r>
                      <a:r>
                        <a:rPr lang="fr-BE" sz="1400" b="0" dirty="0" err="1" smtClean="0">
                          <a:latin typeface="Century Gothic" pitchFamily="34" charset="0"/>
                        </a:rPr>
                        <a:t>project</a:t>
                      </a:r>
                      <a:r>
                        <a:rPr lang="fr-BE" sz="1400" b="0" dirty="0" smtClean="0">
                          <a:latin typeface="Century Gothic" pitchFamily="34" charset="0"/>
                        </a:rPr>
                        <a:t> </a:t>
                      </a:r>
                      <a:r>
                        <a:rPr lang="fr-BE" sz="1400" b="0" dirty="0" err="1" smtClean="0">
                          <a:latin typeface="Century Gothic" pitchFamily="34" charset="0"/>
                        </a:rPr>
                        <a:t>funded</a:t>
                      </a:r>
                      <a:r>
                        <a:rPr lang="fr-BE" sz="1400" b="0" dirty="0" smtClean="0">
                          <a:latin typeface="Century Gothic" pitchFamily="34" charset="0"/>
                        </a:rPr>
                        <a:t> by the </a:t>
                      </a:r>
                      <a:r>
                        <a:rPr lang="fr-BE" sz="1400" b="0" dirty="0" err="1" smtClean="0">
                          <a:latin typeface="Century Gothic" pitchFamily="34" charset="0"/>
                        </a:rPr>
                        <a:t>European</a:t>
                      </a:r>
                      <a:r>
                        <a:rPr lang="fr-BE" sz="1400" b="0" dirty="0" smtClean="0">
                          <a:latin typeface="Century Gothic" pitchFamily="34" charset="0"/>
                        </a:rPr>
                        <a:t> Union</a:t>
                      </a:r>
                      <a:endParaRPr lang="en-US" sz="1400"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1400" b="0" dirty="0" smtClean="0">
                          <a:solidFill>
                            <a:schemeClr val="bg1"/>
                          </a:solidFill>
                          <a:effectLst/>
                          <a:latin typeface="Century Gothic" charset="0"/>
                          <a:ea typeface="Century Gothic" charset="0"/>
                          <a:cs typeface="Century Gothic" charset="0"/>
                        </a:rPr>
                        <a:t>Implemented by a consortium led by:</a:t>
                      </a:r>
                      <a:endParaRPr lang="de-DE" sz="1400" b="0" dirty="0" smtClean="0">
                        <a:solidFill>
                          <a:schemeClr val="bg1"/>
                        </a:solidFill>
                        <a:latin typeface="Century Gothic" charset="0"/>
                        <a:ea typeface="Century Gothic" charset="0"/>
                        <a:cs typeface="Century Gothic"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tr>
            </a:tbl>
          </a:graphicData>
        </a:graphic>
      </p:graphicFrame>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7744" y="6276137"/>
            <a:ext cx="713232" cy="481584"/>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51672" y="6329965"/>
            <a:ext cx="871728" cy="481584"/>
          </a:xfrm>
          <a:prstGeom prst="rect">
            <a:avLst/>
          </a:prstGeom>
        </p:spPr>
      </p:pic>
      <p:pic>
        <p:nvPicPr>
          <p:cNvPr id="18" name="Picture 17"/>
          <p:cNvPicPr>
            <a:picLocks noChangeAspect="1"/>
          </p:cNvPicPr>
          <p:nvPr userDrawn="1"/>
        </p:nvPicPr>
        <p:blipFill>
          <a:blip r:embed="rId5">
            <a:alphaModFix/>
            <a:extLst>
              <a:ext uri="{28A0092B-C50C-407E-A947-70E740481C1C}">
                <a14:useLocalDpi xmlns:a14="http://schemas.microsoft.com/office/drawing/2010/main" val="0"/>
              </a:ext>
            </a:extLst>
          </a:blip>
          <a:stretch>
            <a:fillRect/>
          </a:stretch>
        </p:blipFill>
        <p:spPr>
          <a:xfrm>
            <a:off x="757744" y="375174"/>
            <a:ext cx="2888706" cy="980991"/>
          </a:xfrm>
          <a:prstGeom prst="rect">
            <a:avLst/>
          </a:prstGeom>
        </p:spPr>
      </p:pic>
    </p:spTree>
    <p:extLst>
      <p:ext uri="{BB962C8B-B14F-4D97-AF65-F5344CB8AC3E}">
        <p14:creationId xmlns:p14="http://schemas.microsoft.com/office/powerpoint/2010/main" val="81906530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122"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2" name="Title 1"/>
          <p:cNvSpPr>
            <a:spLocks noGrp="1"/>
          </p:cNvSpPr>
          <p:nvPr>
            <p:ph type="title"/>
          </p:nvPr>
        </p:nvSpPr>
        <p:spPr>
          <a:xfrm>
            <a:off x="838200" y="1751308"/>
            <a:ext cx="3932237" cy="709047"/>
          </a:xfrm>
          <a:prstGeom prst="rect">
            <a:avLst/>
          </a:prstGeom>
        </p:spPr>
        <p:txBody>
          <a:bodyPr anchor="b"/>
          <a:lstStyle>
            <a:lvl1pPr>
              <a:defRPr sz="2800"/>
            </a:lvl1pPr>
          </a:lstStyle>
          <a:p>
            <a:r>
              <a:rPr lang="fi-FI" dirty="0" err="1" smtClean="0"/>
              <a:t>Click</a:t>
            </a:r>
            <a:r>
              <a:rPr lang="fi-FI" dirty="0" smtClean="0"/>
              <a:t> to </a:t>
            </a:r>
            <a:r>
              <a:rPr lang="fi-FI" dirty="0" err="1" smtClean="0"/>
              <a:t>edit</a:t>
            </a:r>
            <a:r>
              <a:rPr lang="fi-FI" dirty="0" smtClean="0"/>
              <a:t> Master </a:t>
            </a:r>
            <a:r>
              <a:rPr lang="fi-FI" dirty="0" err="1" smtClean="0"/>
              <a:t>title</a:t>
            </a:r>
            <a:r>
              <a:rPr lang="fi-FI" dirty="0" smtClean="0"/>
              <a:t> </a:t>
            </a:r>
            <a:r>
              <a:rPr lang="fi-FI" dirty="0" err="1" smtClean="0"/>
              <a:t>style</a:t>
            </a:r>
            <a:endParaRPr lang="en-US" dirty="0"/>
          </a:p>
        </p:txBody>
      </p:sp>
      <p:sp>
        <p:nvSpPr>
          <p:cNvPr id="3" name="Content Placeholder 2"/>
          <p:cNvSpPr>
            <a:spLocks noGrp="1"/>
          </p:cNvSpPr>
          <p:nvPr>
            <p:ph idx="1"/>
          </p:nvPr>
        </p:nvSpPr>
        <p:spPr>
          <a:xfrm>
            <a:off x="5183188" y="1751308"/>
            <a:ext cx="6172200" cy="3719594"/>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a:p>
            <a:pPr lvl="1"/>
            <a:r>
              <a:rPr lang="fi-FI" dirty="0" smtClean="0"/>
              <a:t>Second </a:t>
            </a:r>
            <a:r>
              <a:rPr lang="fi-FI" dirty="0" err="1" smtClean="0"/>
              <a:t>level</a:t>
            </a:r>
            <a:endParaRPr lang="fi-FI" dirty="0" smtClean="0"/>
          </a:p>
          <a:p>
            <a:pPr lvl="2"/>
            <a:r>
              <a:rPr lang="fi-FI" dirty="0" smtClean="0"/>
              <a:t>Third </a:t>
            </a:r>
            <a:r>
              <a:rPr lang="fi-FI" dirty="0" err="1" smtClean="0"/>
              <a:t>level</a:t>
            </a:r>
            <a:endParaRPr lang="fi-FI" dirty="0" smtClean="0"/>
          </a:p>
          <a:p>
            <a:pPr lvl="3"/>
            <a:r>
              <a:rPr lang="fi-FI" dirty="0" err="1" smtClean="0"/>
              <a:t>Fourth</a:t>
            </a:r>
            <a:r>
              <a:rPr lang="fi-FI" dirty="0" smtClean="0"/>
              <a:t> </a:t>
            </a:r>
            <a:r>
              <a:rPr lang="fi-FI" dirty="0" err="1" smtClean="0"/>
              <a:t>level</a:t>
            </a:r>
            <a:endParaRPr lang="fi-FI" dirty="0" smtClean="0"/>
          </a:p>
          <a:p>
            <a:pPr lvl="4"/>
            <a:r>
              <a:rPr lang="fi-FI" dirty="0" err="1" smtClean="0"/>
              <a:t>Fifth</a:t>
            </a:r>
            <a:r>
              <a:rPr lang="fi-FI" dirty="0" smtClean="0"/>
              <a:t> </a:t>
            </a:r>
            <a:r>
              <a:rPr lang="fi-FI" dirty="0" err="1" smtClean="0"/>
              <a:t>level</a:t>
            </a:r>
            <a:endParaRPr lang="en-US" dirty="0"/>
          </a:p>
        </p:txBody>
      </p:sp>
      <p:sp>
        <p:nvSpPr>
          <p:cNvPr id="4" name="Text Placeholder 3"/>
          <p:cNvSpPr>
            <a:spLocks noGrp="1"/>
          </p:cNvSpPr>
          <p:nvPr>
            <p:ph type="body" sz="half" idx="2"/>
          </p:nvPr>
        </p:nvSpPr>
        <p:spPr>
          <a:xfrm>
            <a:off x="838200" y="2460356"/>
            <a:ext cx="3932237" cy="3010546"/>
          </a:xfrm>
        </p:spPr>
        <p:txBody>
          <a:bodyPr>
            <a:normAutofit/>
          </a:bodyPr>
          <a:lstStyle>
            <a:lvl1pPr marL="0" indent="0">
              <a:buNone/>
              <a:defRPr sz="2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cxnSp>
        <p:nvCxnSpPr>
          <p:cNvPr id="10"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7" name="Text Placeholder 8"/>
          <p:cNvSpPr>
            <a:spLocks noGrp="1"/>
          </p:cNvSpPr>
          <p:nvPr>
            <p:ph type="body" sz="quarter" idx="10"/>
          </p:nvPr>
        </p:nvSpPr>
        <p:spPr>
          <a:xfrm>
            <a:off x="838200" y="311099"/>
            <a:ext cx="8894763" cy="595983"/>
          </a:xfrm>
        </p:spPr>
        <p:txBody>
          <a:bodyPr>
            <a:normAutofit/>
          </a:bodyPr>
          <a:lstStyle>
            <a:lvl1pPr marL="0" indent="0">
              <a:buNone/>
              <a:defRPr sz="3600">
                <a:solidFill>
                  <a:srgbClr val="07147A"/>
                </a:solidFill>
              </a:defRPr>
            </a:lvl1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8"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19"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4710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6146"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Picture Placeholder 2"/>
          <p:cNvSpPr>
            <a:spLocks noGrp="1"/>
          </p:cNvSpPr>
          <p:nvPr>
            <p:ph type="pic" idx="1"/>
          </p:nvPr>
        </p:nvSpPr>
        <p:spPr>
          <a:xfrm>
            <a:off x="5183188" y="1751308"/>
            <a:ext cx="6172200" cy="371959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1"/>
          <p:cNvSpPr>
            <a:spLocks noGrp="1"/>
          </p:cNvSpPr>
          <p:nvPr>
            <p:ph type="title"/>
          </p:nvPr>
        </p:nvSpPr>
        <p:spPr>
          <a:xfrm>
            <a:off x="838200" y="1751308"/>
            <a:ext cx="3932237" cy="709047"/>
          </a:xfrm>
          <a:prstGeom prst="rect">
            <a:avLst/>
          </a:prstGeom>
        </p:spPr>
        <p:txBody>
          <a:bodyPr anchor="b"/>
          <a:lstStyle>
            <a:lvl1pPr>
              <a:defRPr sz="2800"/>
            </a:lvl1pPr>
          </a:lstStyle>
          <a:p>
            <a:r>
              <a:rPr lang="fi-FI" dirty="0" err="1" smtClean="0"/>
              <a:t>Click</a:t>
            </a:r>
            <a:r>
              <a:rPr lang="fi-FI" dirty="0" smtClean="0"/>
              <a:t> to </a:t>
            </a:r>
            <a:r>
              <a:rPr lang="fi-FI" dirty="0" err="1" smtClean="0"/>
              <a:t>edit</a:t>
            </a:r>
            <a:r>
              <a:rPr lang="fi-FI" dirty="0" smtClean="0"/>
              <a:t> Master </a:t>
            </a:r>
            <a:r>
              <a:rPr lang="fi-FI" dirty="0" err="1" smtClean="0"/>
              <a:t>title</a:t>
            </a:r>
            <a:r>
              <a:rPr lang="fi-FI" dirty="0" smtClean="0"/>
              <a:t> </a:t>
            </a:r>
            <a:r>
              <a:rPr lang="fi-FI" dirty="0" err="1" smtClean="0"/>
              <a:t>style</a:t>
            </a:r>
            <a:endParaRPr lang="en-US" dirty="0"/>
          </a:p>
        </p:txBody>
      </p:sp>
      <p:sp>
        <p:nvSpPr>
          <p:cNvPr id="11" name="Text Placeholder 3"/>
          <p:cNvSpPr>
            <a:spLocks noGrp="1"/>
          </p:cNvSpPr>
          <p:nvPr>
            <p:ph type="body" sz="half" idx="2"/>
          </p:nvPr>
        </p:nvSpPr>
        <p:spPr>
          <a:xfrm>
            <a:off x="838200" y="2460356"/>
            <a:ext cx="3932237" cy="3010546"/>
          </a:xfrm>
        </p:spPr>
        <p:txBody>
          <a:bodyPr>
            <a:normAutofit/>
          </a:bodyPr>
          <a:lstStyle>
            <a:lvl1pPr marL="0" indent="0">
              <a:buNone/>
              <a:defRPr sz="2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cxnSp>
        <p:nvCxnSpPr>
          <p:cNvPr id="12"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26" name="Text Placeholder 8"/>
          <p:cNvSpPr>
            <a:spLocks noGrp="1"/>
          </p:cNvSpPr>
          <p:nvPr>
            <p:ph type="body" sz="quarter" idx="10"/>
          </p:nvPr>
        </p:nvSpPr>
        <p:spPr>
          <a:xfrm>
            <a:off x="838200" y="311099"/>
            <a:ext cx="8894763" cy="595983"/>
          </a:xfrm>
        </p:spPr>
        <p:txBody>
          <a:bodyPr>
            <a:normAutofit/>
          </a:bodyPr>
          <a:lstStyle>
            <a:lvl1pPr marL="0" indent="0">
              <a:buNone/>
              <a:defRPr sz="3600">
                <a:solidFill>
                  <a:srgbClr val="07147A"/>
                </a:solidFill>
              </a:defRPr>
            </a:lvl1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9"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20"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8870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170"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cxnSp>
        <p:nvCxnSpPr>
          <p:cNvPr id="6"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3" name="Text Placeholder 8"/>
          <p:cNvSpPr>
            <a:spLocks noGrp="1"/>
          </p:cNvSpPr>
          <p:nvPr>
            <p:ph type="body" sz="quarter" idx="10"/>
          </p:nvPr>
        </p:nvSpPr>
        <p:spPr>
          <a:xfrm>
            <a:off x="838200" y="311099"/>
            <a:ext cx="8894763" cy="595983"/>
          </a:xfrm>
        </p:spPr>
        <p:txBody>
          <a:bodyPr>
            <a:normAutofit/>
          </a:bodyPr>
          <a:lstStyle>
            <a:lvl1pPr marL="0" indent="0">
              <a:buNone/>
              <a:defRPr sz="3600">
                <a:solidFill>
                  <a:srgbClr val="07147A"/>
                </a:solidFill>
              </a:defRPr>
            </a:lvl1p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4"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15"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32449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dirty="0" err="1" smtClean="0"/>
              <a:t>Click</a:t>
            </a:r>
            <a:r>
              <a:rPr lang="fi-FI" dirty="0" smtClean="0"/>
              <a:t> to </a:t>
            </a:r>
            <a:r>
              <a:rPr lang="fi-FI" dirty="0" err="1" smtClean="0"/>
              <a:t>edit</a:t>
            </a:r>
            <a:r>
              <a:rPr lang="fi-FI" dirty="0" smtClean="0"/>
              <a:t> Master </a:t>
            </a:r>
            <a:r>
              <a:rPr lang="fi-FI" dirty="0" err="1" smtClean="0"/>
              <a:t>text</a:t>
            </a:r>
            <a:r>
              <a:rPr lang="fi-FI" dirty="0" smtClean="0"/>
              <a:t> </a:t>
            </a:r>
            <a:r>
              <a:rPr lang="fi-FI" dirty="0" err="1" smtClean="0"/>
              <a:t>styles</a:t>
            </a:r>
            <a:endParaRPr lang="fi-FI" dirty="0" smtClean="0"/>
          </a:p>
          <a:p>
            <a:pPr lvl="1"/>
            <a:r>
              <a:rPr lang="fi-FI" dirty="0" smtClean="0"/>
              <a:t>Second </a:t>
            </a:r>
            <a:r>
              <a:rPr lang="fi-FI" dirty="0" err="1" smtClean="0"/>
              <a:t>level</a:t>
            </a:r>
            <a:endParaRPr lang="fi-FI" dirty="0" smtClean="0"/>
          </a:p>
          <a:p>
            <a:pPr lvl="2"/>
            <a:r>
              <a:rPr lang="fi-FI" dirty="0" smtClean="0"/>
              <a:t>Third </a:t>
            </a:r>
            <a:r>
              <a:rPr lang="fi-FI" dirty="0" err="1" smtClean="0"/>
              <a:t>level</a:t>
            </a:r>
            <a:endParaRPr lang="fi-FI" dirty="0" smtClean="0"/>
          </a:p>
          <a:p>
            <a:pPr lvl="3"/>
            <a:r>
              <a:rPr lang="fi-FI" dirty="0" err="1" smtClean="0"/>
              <a:t>Fourth</a:t>
            </a:r>
            <a:r>
              <a:rPr lang="fi-FI" dirty="0" smtClean="0"/>
              <a:t> </a:t>
            </a:r>
            <a:r>
              <a:rPr lang="fi-FI" dirty="0" err="1" smtClean="0"/>
              <a:t>level</a:t>
            </a:r>
            <a:endParaRPr lang="fi-FI" dirty="0" smtClean="0"/>
          </a:p>
          <a:p>
            <a:pPr lvl="4"/>
            <a:r>
              <a:rPr lang="fi-FI" dirty="0" err="1" smtClean="0"/>
              <a:t>Fifth</a:t>
            </a:r>
            <a:r>
              <a:rPr lang="fi-FI" dirty="0" smtClean="0"/>
              <a:t> </a:t>
            </a:r>
            <a:r>
              <a:rPr lang="fi-FI" dirty="0" err="1" smtClean="0"/>
              <a:t>level</a:t>
            </a:r>
            <a:endParaRPr lang="en-US" dirty="0"/>
          </a:p>
        </p:txBody>
      </p:sp>
    </p:spTree>
    <p:extLst>
      <p:ext uri="{BB962C8B-B14F-4D97-AF65-F5344CB8AC3E}">
        <p14:creationId xmlns:p14="http://schemas.microsoft.com/office/powerpoint/2010/main" val="670729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53" r:id="rId5"/>
    <p:sldLayoutId id="2147483655" r:id="rId6"/>
    <p:sldLayoutId id="2147483656" r:id="rId7"/>
    <p:sldLayoutId id="2147483657" r:id="rId8"/>
    <p:sldLayoutId id="2147483661" r:id="rId9"/>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defRPr sz="4400" b="1" kern="1200">
          <a:solidFill>
            <a:srgbClr val="07147A"/>
          </a:solidFill>
          <a:latin typeface="Century Gothic" charset="0"/>
          <a:ea typeface="Century Gothic" charset="0"/>
          <a:cs typeface="Century Gothic" charset="0"/>
        </a:defRPr>
      </a:lvl1pPr>
    </p:titleStyle>
    <p:bodyStyle>
      <a:lvl1pPr marL="228600" indent="-228600" algn="l" defTabSz="914400" rtl="0" eaLnBrk="1" latinLnBrk="0" hangingPunct="1">
        <a:lnSpc>
          <a:spcPct val="90000"/>
        </a:lnSpc>
        <a:spcBef>
          <a:spcPts val="1000"/>
        </a:spcBef>
        <a:buClr>
          <a:srgbClr val="751D70"/>
        </a:buClr>
        <a:buFont typeface="Arial" charset="0"/>
        <a:buChar char="•"/>
        <a:defRPr sz="2800" b="1" kern="1200">
          <a:solidFill>
            <a:srgbClr val="07147A"/>
          </a:solidFill>
          <a:latin typeface="Century Gothic" charset="0"/>
          <a:ea typeface="Century Gothic" charset="0"/>
          <a:cs typeface="Century Gothic" charset="0"/>
        </a:defRPr>
      </a:lvl1pPr>
      <a:lvl2pPr marL="914400" indent="-457200" algn="l" defTabSz="914400" rtl="0" eaLnBrk="1" latinLnBrk="0" hangingPunct="1">
        <a:lnSpc>
          <a:spcPct val="90000"/>
        </a:lnSpc>
        <a:spcBef>
          <a:spcPts val="500"/>
        </a:spcBef>
        <a:buClr>
          <a:srgbClr val="751D70"/>
        </a:buClr>
        <a:buFont typeface="Arial" charset="0"/>
        <a:buChar char="•"/>
        <a:defRPr sz="2400" b="0" kern="1200">
          <a:solidFill>
            <a:srgbClr val="07147A"/>
          </a:solidFill>
          <a:latin typeface="Century Gothic" charset="0"/>
          <a:ea typeface="Century Gothic" charset="0"/>
          <a:cs typeface="Century Gothic" charset="0"/>
        </a:defRPr>
      </a:lvl2pPr>
      <a:lvl3pPr marL="1371600" indent="-457200" algn="l" defTabSz="914400" rtl="0" eaLnBrk="1" latinLnBrk="0" hangingPunct="1">
        <a:lnSpc>
          <a:spcPct val="90000"/>
        </a:lnSpc>
        <a:spcBef>
          <a:spcPts val="500"/>
        </a:spcBef>
        <a:buClr>
          <a:srgbClr val="751D70"/>
        </a:buClr>
        <a:buFont typeface="Arial" charset="0"/>
        <a:buChar char="•"/>
        <a:defRPr sz="2000" kern="1200">
          <a:solidFill>
            <a:srgbClr val="07147A"/>
          </a:solidFill>
          <a:latin typeface="Century Gothic" charset="0"/>
          <a:ea typeface="Century Gothic" charset="0"/>
          <a:cs typeface="Century Gothic" charset="0"/>
        </a:defRPr>
      </a:lvl3pPr>
      <a:lvl4pPr marL="1714500" indent="-342900" algn="l" defTabSz="914400" rtl="0" eaLnBrk="1" latinLnBrk="0" hangingPunct="1">
        <a:lnSpc>
          <a:spcPct val="90000"/>
        </a:lnSpc>
        <a:spcBef>
          <a:spcPts val="500"/>
        </a:spcBef>
        <a:buClr>
          <a:srgbClr val="751D70"/>
        </a:buClr>
        <a:buFont typeface="Arial" charset="0"/>
        <a:buChar char="•"/>
        <a:defRPr sz="2000" kern="1200">
          <a:solidFill>
            <a:srgbClr val="07147A"/>
          </a:solidFill>
          <a:latin typeface="Century Gothic" charset="0"/>
          <a:ea typeface="Century Gothic" charset="0"/>
          <a:cs typeface="Century Gothic" charset="0"/>
        </a:defRPr>
      </a:lvl4pPr>
      <a:lvl5pPr marL="2171700" indent="-342900" algn="l" defTabSz="914400" rtl="0" eaLnBrk="1" latinLnBrk="0" hangingPunct="1">
        <a:lnSpc>
          <a:spcPct val="90000"/>
        </a:lnSpc>
        <a:spcBef>
          <a:spcPts val="500"/>
        </a:spcBef>
        <a:buClr>
          <a:srgbClr val="751D70"/>
        </a:buClr>
        <a:buFont typeface="Arial" charset="0"/>
        <a:buChar char="•"/>
        <a:defRPr sz="2000" kern="1200">
          <a:solidFill>
            <a:srgbClr val="07147A"/>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7744" y="2057400"/>
            <a:ext cx="6154044" cy="792424"/>
          </a:xfrm>
        </p:spPr>
        <p:txBody>
          <a:bodyPr/>
          <a:lstStyle/>
          <a:p>
            <a:r>
              <a:rPr lang="ru-RU" dirty="0" err="1" smtClean="0"/>
              <a:t>Розробка</a:t>
            </a:r>
            <a:r>
              <a:rPr lang="ru-RU" dirty="0" smtClean="0"/>
              <a:t>  </a:t>
            </a:r>
            <a:r>
              <a:rPr lang="uk-UA" dirty="0" smtClean="0"/>
              <a:t>ідей для</a:t>
            </a:r>
            <a:r>
              <a:rPr lang="uk-UA" dirty="0"/>
              <a:t> </a:t>
            </a:r>
            <a:r>
              <a:rPr lang="uk-UA" dirty="0" smtClean="0"/>
              <a:t>проектів прикордонного </a:t>
            </a:r>
            <a:r>
              <a:rPr lang="uk-UA" dirty="0" err="1" smtClean="0"/>
              <a:t>співпробітництва</a:t>
            </a:r>
            <a:endParaRPr lang="en-US" dirty="0"/>
          </a:p>
        </p:txBody>
      </p:sp>
      <p:sp>
        <p:nvSpPr>
          <p:cNvPr id="3" name="Subtitle 2"/>
          <p:cNvSpPr>
            <a:spLocks noGrp="1"/>
          </p:cNvSpPr>
          <p:nvPr>
            <p:ph type="subTitle" idx="1"/>
          </p:nvPr>
        </p:nvSpPr>
        <p:spPr>
          <a:xfrm>
            <a:off x="757744" y="3133725"/>
            <a:ext cx="6154044" cy="791543"/>
          </a:xfrm>
        </p:spPr>
        <p:txBody>
          <a:bodyPr/>
          <a:lstStyle/>
          <a:p>
            <a:r>
              <a:rPr lang="uk-UA" dirty="0" smtClean="0"/>
              <a:t>Вступ до проблеми</a:t>
            </a:r>
            <a:r>
              <a:rPr lang="en-US" dirty="0" smtClean="0"/>
              <a:t>, </a:t>
            </a:r>
            <a:r>
              <a:rPr lang="uk-UA" dirty="0" smtClean="0"/>
              <a:t>зацікавлені сторони та аналіз цілей</a:t>
            </a:r>
            <a:endParaRPr lang="en-US" dirty="0" smtClean="0"/>
          </a:p>
        </p:txBody>
      </p:sp>
      <p:sp>
        <p:nvSpPr>
          <p:cNvPr id="5" name="Text Box 8"/>
          <p:cNvSpPr txBox="1">
            <a:spLocks noChangeArrowheads="1"/>
          </p:cNvSpPr>
          <p:nvPr/>
        </p:nvSpPr>
        <p:spPr bwMode="auto">
          <a:xfrm>
            <a:off x="0" y="4942495"/>
            <a:ext cx="5372100" cy="481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800"/>
              </a:spcAft>
            </a:pPr>
            <a:r>
              <a:rPr lang="uk-UA" sz="1200" b="1" dirty="0" smtClean="0">
                <a:solidFill>
                  <a:srgbClr val="5A5A5A"/>
                </a:solidFill>
                <a:latin typeface="Century Gothic" pitchFamily="34" charset="0"/>
                <a:cs typeface="Arial" pitchFamily="34" charset="0"/>
              </a:rPr>
              <a:t>Програма Басейну Чорного Моря</a:t>
            </a:r>
            <a:r>
              <a:rPr lang="en-US" sz="1200" b="1" dirty="0" smtClean="0">
                <a:solidFill>
                  <a:srgbClr val="5A5A5A"/>
                </a:solidFill>
                <a:latin typeface="Century Gothic" pitchFamily="34" charset="0"/>
                <a:cs typeface="Arial" pitchFamily="34" charset="0"/>
              </a:rPr>
              <a:t>, </a:t>
            </a:r>
            <a:r>
              <a:rPr lang="uk-UA" sz="1200" b="1" dirty="0" smtClean="0">
                <a:solidFill>
                  <a:srgbClr val="5A5A5A"/>
                </a:solidFill>
                <a:latin typeface="Century Gothic" pitchFamily="34" charset="0"/>
                <a:cs typeface="Arial" pitchFamily="34" charset="0"/>
              </a:rPr>
              <a:t>Інформаційний Семінар</a:t>
            </a:r>
            <a:endParaRPr lang="en-US" sz="1200" b="1" dirty="0">
              <a:solidFill>
                <a:srgbClr val="5A5A5A"/>
              </a:solidFill>
              <a:latin typeface="Century Gothic" pitchFamily="34" charset="0"/>
              <a:cs typeface="Arial" pitchFamily="34" charset="0"/>
            </a:endParaRPr>
          </a:p>
          <a:p>
            <a:pPr lvl="0" algn="ctr" fontAlgn="base">
              <a:spcBef>
                <a:spcPct val="0"/>
              </a:spcBef>
              <a:spcAft>
                <a:spcPts val="800"/>
              </a:spcAft>
            </a:pPr>
            <a:r>
              <a:rPr lang="en-US" sz="1200" b="1" dirty="0">
                <a:solidFill>
                  <a:srgbClr val="5A5A5A"/>
                </a:solidFill>
                <a:latin typeface="Century Gothic" pitchFamily="34" charset="0"/>
                <a:cs typeface="Arial" pitchFamily="34" charset="0"/>
              </a:rPr>
              <a:t> </a:t>
            </a:r>
            <a:r>
              <a:rPr lang="uk-UA" sz="1200" b="1" dirty="0" smtClean="0">
                <a:solidFill>
                  <a:srgbClr val="5A5A5A"/>
                </a:solidFill>
                <a:latin typeface="Century Gothic" pitchFamily="34" charset="0"/>
                <a:cs typeface="Arial" pitchFamily="34" charset="0"/>
              </a:rPr>
              <a:t>Одеса</a:t>
            </a:r>
            <a:r>
              <a:rPr lang="en-US" sz="1200" b="1" dirty="0" smtClean="0">
                <a:solidFill>
                  <a:srgbClr val="5A5A5A"/>
                </a:solidFill>
                <a:latin typeface="Century Gothic" pitchFamily="34" charset="0"/>
                <a:cs typeface="Arial" pitchFamily="34" charset="0"/>
              </a:rPr>
              <a:t>, </a:t>
            </a:r>
            <a:r>
              <a:rPr lang="en-US" sz="1200" b="1" dirty="0">
                <a:solidFill>
                  <a:srgbClr val="5A5A5A"/>
                </a:solidFill>
                <a:latin typeface="Century Gothic" pitchFamily="34" charset="0"/>
                <a:cs typeface="Arial" pitchFamily="34" charset="0"/>
              </a:rPr>
              <a:t>21 </a:t>
            </a:r>
            <a:r>
              <a:rPr lang="uk-UA" sz="1200" b="1" dirty="0" smtClean="0">
                <a:solidFill>
                  <a:srgbClr val="5A5A5A"/>
                </a:solidFill>
                <a:latin typeface="Century Gothic" pitchFamily="34" charset="0"/>
                <a:cs typeface="Arial" pitchFamily="34" charset="0"/>
              </a:rPr>
              <a:t>Липня</a:t>
            </a:r>
            <a:r>
              <a:rPr lang="en-US" sz="1200" b="1" dirty="0" smtClean="0">
                <a:solidFill>
                  <a:srgbClr val="5A5A5A"/>
                </a:solidFill>
                <a:latin typeface="Century Gothic" pitchFamily="34" charset="0"/>
                <a:cs typeface="Arial" pitchFamily="34" charset="0"/>
              </a:rPr>
              <a:t> </a:t>
            </a:r>
            <a:r>
              <a:rPr lang="en-US" sz="1200" b="1" dirty="0">
                <a:solidFill>
                  <a:srgbClr val="5A5A5A"/>
                </a:solidFill>
                <a:latin typeface="Century Gothic" pitchFamily="34" charset="0"/>
                <a:cs typeface="Arial" pitchFamily="34" charset="0"/>
              </a:rPr>
              <a:t>2016 – </a:t>
            </a:r>
            <a:r>
              <a:rPr lang="uk-UA" sz="1200" b="1" dirty="0" smtClean="0">
                <a:solidFill>
                  <a:srgbClr val="5A5A5A"/>
                </a:solidFill>
                <a:latin typeface="Century Gothic" pitchFamily="34" charset="0"/>
                <a:cs typeface="Arial" pitchFamily="34" charset="0"/>
              </a:rPr>
              <a:t>Херсон</a:t>
            </a:r>
            <a:r>
              <a:rPr lang="en-US" sz="1200" b="1" dirty="0" smtClean="0">
                <a:solidFill>
                  <a:srgbClr val="5A5A5A"/>
                </a:solidFill>
                <a:latin typeface="Century Gothic" pitchFamily="34" charset="0"/>
                <a:cs typeface="Arial" pitchFamily="34" charset="0"/>
              </a:rPr>
              <a:t>, </a:t>
            </a:r>
            <a:r>
              <a:rPr lang="en-US" sz="1200" b="1" dirty="0">
                <a:solidFill>
                  <a:srgbClr val="5A5A5A"/>
                </a:solidFill>
                <a:latin typeface="Century Gothic" pitchFamily="34" charset="0"/>
                <a:cs typeface="Arial" pitchFamily="34" charset="0"/>
              </a:rPr>
              <a:t>22 </a:t>
            </a:r>
            <a:r>
              <a:rPr lang="uk-UA" sz="1200" b="1" dirty="0" smtClean="0">
                <a:solidFill>
                  <a:srgbClr val="5A5A5A"/>
                </a:solidFill>
                <a:latin typeface="Century Gothic" pitchFamily="34" charset="0"/>
                <a:cs typeface="Arial" pitchFamily="34" charset="0"/>
              </a:rPr>
              <a:t>Липня</a:t>
            </a:r>
            <a:r>
              <a:rPr lang="en-US" sz="1200" b="1" dirty="0" smtClean="0">
                <a:solidFill>
                  <a:srgbClr val="5A5A5A"/>
                </a:solidFill>
                <a:latin typeface="Century Gothic" pitchFamily="34" charset="0"/>
                <a:cs typeface="Arial" pitchFamily="34" charset="0"/>
              </a:rPr>
              <a:t> </a:t>
            </a:r>
            <a:r>
              <a:rPr lang="en-US" sz="1200" b="1" dirty="0">
                <a:solidFill>
                  <a:srgbClr val="5A5A5A"/>
                </a:solidFill>
                <a:latin typeface="Century Gothic" pitchFamily="34" charset="0"/>
                <a:cs typeface="Arial" pitchFamily="34" charset="0"/>
              </a:rPr>
              <a:t>2016</a:t>
            </a:r>
            <a:endParaRPr lang="it-IT" sz="1200" b="1" dirty="0">
              <a:latin typeface="Century Gothic" pitchFamily="34" charset="0"/>
              <a:cs typeface="Arial" pitchFamily="34" charset="0"/>
            </a:endParaRPr>
          </a:p>
        </p:txBody>
      </p:sp>
    </p:spTree>
    <p:extLst>
      <p:ext uri="{BB962C8B-B14F-4D97-AF65-F5344CB8AC3E}">
        <p14:creationId xmlns:p14="http://schemas.microsoft.com/office/powerpoint/2010/main" val="707108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sz="3600" dirty="0" smtClean="0"/>
              <a:t>Як</a:t>
            </a:r>
            <a:r>
              <a:rPr lang="uk-UA" sz="3600" dirty="0" smtClean="0"/>
              <a:t>і зміни ви зможете внести в межах Програм з Прикордонного Співробітництва Європейського Інструменту Сусідства</a:t>
            </a:r>
            <a:r>
              <a:rPr lang="en-US" sz="3600" dirty="0" smtClean="0"/>
              <a:t>?</a:t>
            </a:r>
            <a:endParaRPr lang="en-US" sz="3600" dirty="0"/>
          </a:p>
        </p:txBody>
      </p:sp>
    </p:spTree>
    <p:extLst>
      <p:ext uri="{BB962C8B-B14F-4D97-AF65-F5344CB8AC3E}">
        <p14:creationId xmlns:p14="http://schemas.microsoft.com/office/powerpoint/2010/main" val="12853539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ru-RU" dirty="0" smtClean="0"/>
              <a:t>Стратег</a:t>
            </a:r>
            <a:r>
              <a:rPr lang="uk-UA" dirty="0" err="1" smtClean="0"/>
              <a:t>ічний</a:t>
            </a:r>
            <a:r>
              <a:rPr lang="uk-UA" dirty="0" smtClean="0"/>
              <a:t> аналіз</a:t>
            </a:r>
            <a:endParaRPr lang="en-US" dirty="0"/>
          </a:p>
        </p:txBody>
      </p:sp>
      <p:sp>
        <p:nvSpPr>
          <p:cNvPr id="7" name="Content Placeholder 6"/>
          <p:cNvSpPr>
            <a:spLocks noGrp="1"/>
          </p:cNvSpPr>
          <p:nvPr>
            <p:ph idx="1"/>
          </p:nvPr>
        </p:nvSpPr>
        <p:spPr>
          <a:xfrm>
            <a:off x="838200" y="1117600"/>
            <a:ext cx="9614648" cy="4750921"/>
          </a:xfrm>
        </p:spPr>
        <p:txBody>
          <a:bodyPr>
            <a:normAutofit/>
          </a:bodyPr>
          <a:lstStyle/>
          <a:p>
            <a:r>
              <a:rPr lang="uk-UA" sz="2000" dirty="0" smtClean="0"/>
              <a:t>ВИЗНАЧЕННЯ МАСШТАБУ ВАШОЇ ІДЕЇ ПРОЕКТУ</a:t>
            </a:r>
            <a:endParaRPr lang="en-GB" sz="2000" dirty="0" smtClean="0"/>
          </a:p>
        </p:txBody>
      </p:sp>
      <p:sp>
        <p:nvSpPr>
          <p:cNvPr id="4" name="Oval Callout 8"/>
          <p:cNvSpPr/>
          <p:nvPr/>
        </p:nvSpPr>
        <p:spPr>
          <a:xfrm>
            <a:off x="141515" y="1794699"/>
            <a:ext cx="3516085" cy="1653117"/>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lvl="1" algn="just">
              <a:spcBef>
                <a:spcPts val="1000"/>
              </a:spcBef>
            </a:pPr>
            <a:r>
              <a:rPr lang="ru-RU" dirty="0" err="1" smtClean="0">
                <a:solidFill>
                  <a:schemeClr val="tx1"/>
                </a:solidFill>
                <a:latin typeface="Century Gothic"/>
                <a:ea typeface="Calibri"/>
                <a:cs typeface="Times New Roman"/>
              </a:rPr>
              <a:t>Чи</a:t>
            </a:r>
            <a:r>
              <a:rPr lang="ru-RU" dirty="0" smtClean="0">
                <a:solidFill>
                  <a:schemeClr val="tx1"/>
                </a:solidFill>
                <a:latin typeface="Century Gothic"/>
                <a:ea typeface="Calibri"/>
                <a:cs typeface="Times New Roman"/>
              </a:rPr>
              <a:t> </a:t>
            </a:r>
            <a:r>
              <a:rPr lang="ru-RU" dirty="0" err="1" smtClean="0">
                <a:solidFill>
                  <a:schemeClr val="tx1"/>
                </a:solidFill>
                <a:latin typeface="Century Gothic"/>
                <a:ea typeface="Calibri"/>
                <a:cs typeface="Times New Roman"/>
              </a:rPr>
              <a:t>необхідно</a:t>
            </a:r>
            <a:r>
              <a:rPr lang="ru-RU" dirty="0" smtClean="0">
                <a:solidFill>
                  <a:schemeClr val="tx1"/>
                </a:solidFill>
                <a:latin typeface="Century Gothic"/>
                <a:ea typeface="Calibri"/>
                <a:cs typeface="Times New Roman"/>
              </a:rPr>
              <a:t> </a:t>
            </a:r>
            <a:r>
              <a:rPr lang="ru-RU" dirty="0" err="1" smtClean="0">
                <a:solidFill>
                  <a:schemeClr val="tx1"/>
                </a:solidFill>
                <a:latin typeface="Century Gothic"/>
                <a:ea typeface="Calibri"/>
                <a:cs typeface="Times New Roman"/>
              </a:rPr>
              <a:t>вирішувати</a:t>
            </a:r>
            <a:r>
              <a:rPr lang="ru-RU" dirty="0" smtClean="0">
                <a:solidFill>
                  <a:schemeClr val="tx1"/>
                </a:solidFill>
                <a:latin typeface="Century Gothic"/>
                <a:ea typeface="Calibri"/>
                <a:cs typeface="Times New Roman"/>
              </a:rPr>
              <a:t> </a:t>
            </a:r>
            <a:r>
              <a:rPr lang="ru-RU" dirty="0" err="1" smtClean="0">
                <a:solidFill>
                  <a:schemeClr val="tx1"/>
                </a:solidFill>
                <a:latin typeface="Century Gothic"/>
                <a:ea typeface="Calibri"/>
                <a:cs typeface="Times New Roman"/>
              </a:rPr>
              <a:t>усі</a:t>
            </a:r>
            <a:r>
              <a:rPr lang="ru-RU" dirty="0" smtClean="0">
                <a:solidFill>
                  <a:schemeClr val="tx1"/>
                </a:solidFill>
                <a:latin typeface="Century Gothic"/>
                <a:ea typeface="Calibri"/>
                <a:cs typeface="Times New Roman"/>
              </a:rPr>
              <a:t> </a:t>
            </a:r>
            <a:r>
              <a:rPr lang="ru-RU" dirty="0" err="1" smtClean="0">
                <a:solidFill>
                  <a:schemeClr val="tx1"/>
                </a:solidFill>
                <a:latin typeface="Century Gothic"/>
                <a:ea typeface="Calibri"/>
                <a:cs typeface="Times New Roman"/>
              </a:rPr>
              <a:t>ідентифіковані</a:t>
            </a:r>
            <a:r>
              <a:rPr lang="ru-RU" dirty="0" smtClean="0">
                <a:solidFill>
                  <a:schemeClr val="tx1"/>
                </a:solidFill>
                <a:latin typeface="Century Gothic"/>
                <a:ea typeface="Calibri"/>
                <a:cs typeface="Times New Roman"/>
              </a:rPr>
              <a:t> </a:t>
            </a:r>
            <a:r>
              <a:rPr lang="ru-RU" dirty="0" err="1" smtClean="0">
                <a:solidFill>
                  <a:schemeClr val="tx1"/>
                </a:solidFill>
                <a:latin typeface="Century Gothic"/>
                <a:ea typeface="Calibri"/>
                <a:cs typeface="Times New Roman"/>
              </a:rPr>
              <a:t>проблеми</a:t>
            </a:r>
            <a:r>
              <a:rPr lang="ru-RU" dirty="0" smtClean="0">
                <a:solidFill>
                  <a:schemeClr val="tx1"/>
                </a:solidFill>
                <a:latin typeface="Century Gothic"/>
                <a:ea typeface="Calibri"/>
                <a:cs typeface="Times New Roman"/>
              </a:rPr>
              <a:t>/</a:t>
            </a:r>
            <a:r>
              <a:rPr lang="ru-RU" dirty="0" err="1" smtClean="0">
                <a:solidFill>
                  <a:schemeClr val="tx1"/>
                </a:solidFill>
                <a:latin typeface="Century Gothic"/>
                <a:ea typeface="Calibri"/>
                <a:cs typeface="Times New Roman"/>
              </a:rPr>
              <a:t>цілі</a:t>
            </a:r>
            <a:r>
              <a:rPr lang="ru-RU" dirty="0" smtClean="0">
                <a:solidFill>
                  <a:schemeClr val="tx1"/>
                </a:solidFill>
                <a:latin typeface="Century Gothic"/>
                <a:ea typeface="Calibri"/>
                <a:cs typeface="Times New Roman"/>
              </a:rPr>
              <a:t> </a:t>
            </a:r>
            <a:r>
              <a:rPr lang="ru-RU" dirty="0" err="1" smtClean="0">
                <a:solidFill>
                  <a:schemeClr val="tx1"/>
                </a:solidFill>
                <a:latin typeface="Century Gothic"/>
                <a:ea typeface="Calibri"/>
                <a:cs typeface="Times New Roman"/>
              </a:rPr>
              <a:t>або</a:t>
            </a:r>
            <a:r>
              <a:rPr lang="ru-RU" dirty="0" smtClean="0">
                <a:solidFill>
                  <a:schemeClr val="tx1"/>
                </a:solidFill>
                <a:latin typeface="Century Gothic"/>
                <a:ea typeface="Calibri"/>
                <a:cs typeface="Times New Roman"/>
              </a:rPr>
              <a:t> тільки </a:t>
            </a:r>
            <a:r>
              <a:rPr lang="ru-RU" dirty="0" err="1" smtClean="0">
                <a:solidFill>
                  <a:schemeClr val="tx1"/>
                </a:solidFill>
                <a:latin typeface="Century Gothic"/>
                <a:ea typeface="Calibri"/>
                <a:cs typeface="Times New Roman"/>
              </a:rPr>
              <a:t>де-які</a:t>
            </a:r>
            <a:r>
              <a:rPr lang="ru-RU" dirty="0" smtClean="0">
                <a:solidFill>
                  <a:schemeClr val="tx1"/>
                </a:solidFill>
                <a:latin typeface="Century Gothic"/>
                <a:ea typeface="Calibri"/>
                <a:cs typeface="Times New Roman"/>
              </a:rPr>
              <a:t> ?</a:t>
            </a:r>
            <a:endParaRPr lang="en-GB" altLang="fr-FR" noProof="1">
              <a:solidFill>
                <a:schemeClr val="tx1"/>
              </a:solidFill>
              <a:latin typeface="Century Gothic" pitchFamily="34" charset="0"/>
            </a:endParaRPr>
          </a:p>
        </p:txBody>
      </p:sp>
      <p:sp>
        <p:nvSpPr>
          <p:cNvPr id="5" name="Oval Callout 7"/>
          <p:cNvSpPr/>
          <p:nvPr/>
        </p:nvSpPr>
        <p:spPr>
          <a:xfrm>
            <a:off x="3657600" y="1632857"/>
            <a:ext cx="4792135" cy="2033497"/>
          </a:xfrm>
          <a:prstGeom prst="wedgeEllipseCallout">
            <a:avLst/>
          </a:prstGeom>
          <a:solidFill>
            <a:schemeClr val="tx2">
              <a:lumMod val="20000"/>
              <a:lumOff val="80000"/>
            </a:schemeClr>
          </a:solidFill>
          <a:ln>
            <a:solidFill>
              <a:srgbClr val="66006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ru-RU" dirty="0" smtClean="0">
                <a:solidFill>
                  <a:schemeClr val="tx1"/>
                </a:solidFill>
                <a:latin typeface="Century Gothic" pitchFamily="34" charset="0"/>
              </a:rPr>
              <a:t>Яка мета (и) не </a:t>
            </a:r>
            <a:r>
              <a:rPr lang="ru-RU" dirty="0" err="1" smtClean="0">
                <a:solidFill>
                  <a:schemeClr val="tx1"/>
                </a:solidFill>
                <a:latin typeface="Century Gothic" pitchFamily="34" charset="0"/>
              </a:rPr>
              <a:t>може</a:t>
            </a:r>
            <a:r>
              <a:rPr lang="ru-RU" dirty="0" smtClean="0">
                <a:solidFill>
                  <a:schemeClr val="tx1"/>
                </a:solidFill>
                <a:latin typeface="Century Gothic" pitchFamily="34" charset="0"/>
              </a:rPr>
              <a:t> (</a:t>
            </a:r>
            <a:r>
              <a:rPr lang="ru-RU" dirty="0" err="1" smtClean="0">
                <a:solidFill>
                  <a:schemeClr val="tx1"/>
                </a:solidFill>
                <a:latin typeface="Century Gothic" pitchFamily="34" charset="0"/>
              </a:rPr>
              <a:t>уть</a:t>
            </a:r>
            <a:r>
              <a:rPr lang="ru-RU" dirty="0" smtClean="0">
                <a:solidFill>
                  <a:schemeClr val="tx1"/>
                </a:solidFill>
                <a:latin typeface="Century Gothic" pitchFamily="34" charset="0"/>
              </a:rPr>
              <a:t>) бути </a:t>
            </a:r>
            <a:r>
              <a:rPr lang="ru-RU" dirty="0" err="1" smtClean="0">
                <a:solidFill>
                  <a:schemeClr val="tx1"/>
                </a:solidFill>
                <a:latin typeface="Century Gothic" pitchFamily="34" charset="0"/>
              </a:rPr>
              <a:t>досягнені</a:t>
            </a:r>
            <a:r>
              <a:rPr lang="ru-RU" dirty="0" smtClean="0">
                <a:solidFill>
                  <a:schemeClr val="tx1"/>
                </a:solidFill>
                <a:latin typeface="Century Gothic" pitchFamily="34" charset="0"/>
              </a:rPr>
              <a:t>, при вирішенні тільки на </a:t>
            </a:r>
            <a:r>
              <a:rPr lang="ru-RU" dirty="0" err="1" smtClean="0">
                <a:solidFill>
                  <a:schemeClr val="tx1"/>
                </a:solidFill>
                <a:latin typeface="Century Gothic" pitchFamily="34" charset="0"/>
              </a:rPr>
              <a:t>національному</a:t>
            </a:r>
            <a:r>
              <a:rPr lang="ru-RU" dirty="0" smtClean="0">
                <a:solidFill>
                  <a:schemeClr val="tx1"/>
                </a:solidFill>
                <a:latin typeface="Century Gothic" pitchFamily="34" charset="0"/>
              </a:rPr>
              <a:t>/</a:t>
            </a:r>
            <a:r>
              <a:rPr lang="ru-RU" dirty="0" err="1" smtClean="0">
                <a:solidFill>
                  <a:schemeClr val="tx1"/>
                </a:solidFill>
                <a:latin typeface="Century Gothic" pitchFamily="34" charset="0"/>
              </a:rPr>
              <a:t>регіональному</a:t>
            </a:r>
            <a:r>
              <a:rPr lang="ru-RU" dirty="0" smtClean="0">
                <a:solidFill>
                  <a:schemeClr val="tx1"/>
                </a:solidFill>
                <a:latin typeface="Century Gothic" pitchFamily="34" charset="0"/>
              </a:rPr>
              <a:t>/</a:t>
            </a:r>
            <a:r>
              <a:rPr lang="ru-RU" dirty="0" err="1" smtClean="0">
                <a:solidFill>
                  <a:schemeClr val="tx1"/>
                </a:solidFill>
                <a:latin typeface="Century Gothic" pitchFamily="34" charset="0"/>
              </a:rPr>
              <a:t>місцевому</a:t>
            </a:r>
            <a:r>
              <a:rPr lang="ru-RU" dirty="0" smtClean="0">
                <a:solidFill>
                  <a:schemeClr val="tx1"/>
                </a:solidFill>
                <a:latin typeface="Century Gothic" pitchFamily="34" charset="0"/>
              </a:rPr>
              <a:t> </a:t>
            </a:r>
            <a:r>
              <a:rPr lang="ru-RU" dirty="0" err="1" smtClean="0">
                <a:solidFill>
                  <a:schemeClr val="tx1"/>
                </a:solidFill>
                <a:latin typeface="Century Gothic" pitchFamily="34" charset="0"/>
              </a:rPr>
              <a:t>рівні</a:t>
            </a:r>
            <a:r>
              <a:rPr lang="ru-RU" dirty="0" smtClean="0">
                <a:solidFill>
                  <a:schemeClr val="tx1"/>
                </a:solidFill>
                <a:latin typeface="Century Gothic" pitchFamily="34" charset="0"/>
              </a:rPr>
              <a:t> та </a:t>
            </a:r>
            <a:r>
              <a:rPr lang="ru-RU" dirty="0" err="1" smtClean="0">
                <a:solidFill>
                  <a:schemeClr val="tx1"/>
                </a:solidFill>
                <a:latin typeface="Century Gothic" pitchFamily="34" charset="0"/>
              </a:rPr>
              <a:t>потребують</a:t>
            </a:r>
            <a:r>
              <a:rPr lang="ru-RU" dirty="0" smtClean="0">
                <a:solidFill>
                  <a:schemeClr val="tx1"/>
                </a:solidFill>
                <a:latin typeface="Century Gothic" pitchFamily="34" charset="0"/>
              </a:rPr>
              <a:t> ПКС?</a:t>
            </a:r>
            <a:endParaRPr lang="en-US" dirty="0">
              <a:solidFill>
                <a:schemeClr val="tx1"/>
              </a:solidFill>
              <a:effectLst/>
              <a:latin typeface="Century Gothic"/>
              <a:ea typeface="Calibri"/>
              <a:cs typeface="Times New Roman"/>
            </a:endParaRPr>
          </a:p>
        </p:txBody>
      </p:sp>
      <p:sp>
        <p:nvSpPr>
          <p:cNvPr id="6" name="Oval Callout 5"/>
          <p:cNvSpPr/>
          <p:nvPr/>
        </p:nvSpPr>
        <p:spPr>
          <a:xfrm>
            <a:off x="566057" y="3942881"/>
            <a:ext cx="4811486" cy="2272862"/>
          </a:xfrm>
          <a:prstGeom prst="wedgeEllipseCallout">
            <a:avLst/>
          </a:prstGeom>
          <a:solidFill>
            <a:schemeClr val="accent4">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lvl="1" algn="just">
              <a:spcBef>
                <a:spcPts val="1000"/>
              </a:spcBef>
            </a:pPr>
            <a:r>
              <a:rPr lang="ru-RU" altLang="fr-FR" noProof="1" smtClean="0">
                <a:solidFill>
                  <a:schemeClr val="tx1"/>
                </a:solidFill>
                <a:latin typeface="Century Gothic" pitchFamily="34" charset="0"/>
              </a:rPr>
              <a:t>Що дійсно може  бути забезпечене в межах </a:t>
            </a:r>
            <a:r>
              <a:rPr lang="ru-RU" altLang="fr-FR" b="1" noProof="1" smtClean="0">
                <a:solidFill>
                  <a:schemeClr val="tx1"/>
                </a:solidFill>
                <a:latin typeface="Century Gothic" pitchFamily="34" charset="0"/>
              </a:rPr>
              <a:t>фінансових можливостей  </a:t>
            </a:r>
            <a:r>
              <a:rPr lang="ru-RU" altLang="fr-FR" noProof="1" smtClean="0">
                <a:solidFill>
                  <a:schemeClr val="tx1"/>
                </a:solidFill>
                <a:latin typeface="Century Gothic" pitchFamily="34" charset="0"/>
              </a:rPr>
              <a:t>кола Басейну Чорного Моря</a:t>
            </a:r>
            <a:r>
              <a:rPr lang="en-GB" altLang="fr-FR" noProof="1" smtClean="0">
                <a:solidFill>
                  <a:schemeClr val="tx1"/>
                </a:solidFill>
                <a:latin typeface="Century Gothic" pitchFamily="34" charset="0"/>
              </a:rPr>
              <a:t>?</a:t>
            </a:r>
            <a:endParaRPr lang="en-GB" altLang="fr-FR" noProof="1">
              <a:solidFill>
                <a:schemeClr val="tx1"/>
              </a:solidFill>
              <a:latin typeface="Century Gothic" pitchFamily="34" charset="0"/>
            </a:endParaRPr>
          </a:p>
        </p:txBody>
      </p:sp>
      <p:sp>
        <p:nvSpPr>
          <p:cNvPr id="8" name="Oval Callout 4"/>
          <p:cNvSpPr/>
          <p:nvPr/>
        </p:nvSpPr>
        <p:spPr>
          <a:xfrm>
            <a:off x="8449735" y="2087594"/>
            <a:ext cx="2840566" cy="1316006"/>
          </a:xfrm>
          <a:prstGeom prst="wedgeEllipseCallout">
            <a:avLst/>
          </a:prstGeom>
          <a:solidFill>
            <a:schemeClr val="accent5">
              <a:lumMod val="20000"/>
              <a:lumOff val="80000"/>
            </a:schemeClr>
          </a:solidFill>
          <a:ln>
            <a:solidFill>
              <a:srgbClr val="66006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lvl="1" algn="ctr"/>
            <a:r>
              <a:rPr lang="ru-RU" altLang="fr-FR" noProof="1" smtClean="0">
                <a:solidFill>
                  <a:schemeClr val="tx1"/>
                </a:solidFill>
                <a:latin typeface="Century Gothic" pitchFamily="34" charset="0"/>
              </a:rPr>
              <a:t>Це сприятиме </a:t>
            </a:r>
            <a:r>
              <a:rPr lang="ru-RU" altLang="fr-FR" b="1" noProof="1" smtClean="0">
                <a:solidFill>
                  <a:schemeClr val="tx1"/>
                </a:solidFill>
                <a:latin typeface="Century Gothic" pitchFamily="34" charset="0"/>
              </a:rPr>
              <a:t>індикаторам програми?</a:t>
            </a:r>
            <a:endParaRPr lang="en-GB" altLang="fr-FR" b="1" noProof="1">
              <a:solidFill>
                <a:schemeClr val="tx1"/>
              </a:solidFill>
              <a:latin typeface="Century Gothic" pitchFamily="34" charset="0"/>
            </a:endParaRPr>
          </a:p>
        </p:txBody>
      </p:sp>
      <p:sp>
        <p:nvSpPr>
          <p:cNvPr id="9" name="Oval Callout 7"/>
          <p:cNvSpPr/>
          <p:nvPr/>
        </p:nvSpPr>
        <p:spPr>
          <a:xfrm>
            <a:off x="5377543" y="3666354"/>
            <a:ext cx="5323114" cy="2375217"/>
          </a:xfrm>
          <a:prstGeom prst="wedgeEllipseCallout">
            <a:avLst/>
          </a:prstGeom>
          <a:solidFill>
            <a:srgbClr val="FFB6F4"/>
          </a:solidFill>
          <a:ln>
            <a:solidFill>
              <a:srgbClr val="66006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lvl="1" algn="ctr"/>
            <a:r>
              <a:rPr lang="ru-RU" altLang="fr-FR" noProof="1" smtClean="0">
                <a:solidFill>
                  <a:schemeClr val="tx1"/>
                </a:solidFill>
                <a:latin typeface="Century Gothic" pitchFamily="34" charset="0"/>
              </a:rPr>
              <a:t>Яким чином це грунтується на попередніх/фактичних/запланованих діях в цій галузі? Можливе взаємне доповнення/синергія/дублювання?Можливість використовувати досвід?</a:t>
            </a:r>
            <a:endParaRPr lang="en-GB" altLang="fr-FR" noProof="1">
              <a:solidFill>
                <a:schemeClr val="tx1"/>
              </a:solidFill>
              <a:latin typeface="Century Gothic" pitchFamily="34" charset="0"/>
            </a:endParaRPr>
          </a:p>
        </p:txBody>
      </p:sp>
    </p:spTree>
    <p:extLst>
      <p:ext uri="{BB962C8B-B14F-4D97-AF65-F5344CB8AC3E}">
        <p14:creationId xmlns:p14="http://schemas.microsoft.com/office/powerpoint/2010/main" val="1270874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sz="3600" dirty="0" smtClean="0"/>
              <a:t>На кого вплинуть бажані зміни або хто може посприяти</a:t>
            </a:r>
            <a:r>
              <a:rPr lang="en-US" sz="3600" dirty="0" smtClean="0"/>
              <a:t>?</a:t>
            </a:r>
            <a:endParaRPr lang="en-US" sz="3600" dirty="0"/>
          </a:p>
        </p:txBody>
      </p:sp>
    </p:spTree>
    <p:extLst>
      <p:ext uri="{BB962C8B-B14F-4D97-AF65-F5344CB8AC3E}">
        <p14:creationId xmlns:p14="http://schemas.microsoft.com/office/powerpoint/2010/main" val="1030268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Аналіз зацікавлених сторін</a:t>
            </a:r>
            <a:endParaRPr lang="en-US" dirty="0"/>
          </a:p>
        </p:txBody>
      </p:sp>
      <p:graphicFrame>
        <p:nvGraphicFramePr>
          <p:cNvPr id="8" name="Diagramme 7"/>
          <p:cNvGraphicFramePr/>
          <p:nvPr>
            <p:extLst>
              <p:ext uri="{D42A27DB-BD31-4B8C-83A1-F6EECF244321}">
                <p14:modId xmlns:p14="http://schemas.microsoft.com/office/powerpoint/2010/main" val="1353069245"/>
              </p:ext>
            </p:extLst>
          </p:nvPr>
        </p:nvGraphicFramePr>
        <p:xfrm>
          <a:off x="838199" y="907082"/>
          <a:ext cx="10519611" cy="5445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74391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sz="3600" dirty="0" smtClean="0"/>
              <a:t>Тож потренуймося</a:t>
            </a:r>
            <a:r>
              <a:rPr lang="en-US" sz="3600" dirty="0" smtClean="0"/>
              <a:t> </a:t>
            </a:r>
            <a:r>
              <a:rPr lang="uk-UA" sz="3600" dirty="0" smtClean="0"/>
              <a:t>за допомогою аналізу проблеми та цілі щодо пріоритетів Програми Басейну Чорного Моря!</a:t>
            </a:r>
            <a:endParaRPr lang="en-US" sz="3600" dirty="0"/>
          </a:p>
        </p:txBody>
      </p:sp>
    </p:spTree>
    <p:extLst>
      <p:ext uri="{BB962C8B-B14F-4D97-AF65-F5344CB8AC3E}">
        <p14:creationId xmlns:p14="http://schemas.microsoft.com/office/powerpoint/2010/main" val="9290972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Аналіз проблеми </a:t>
            </a:r>
            <a:r>
              <a:rPr lang="en-US" dirty="0" smtClean="0"/>
              <a:t>– </a:t>
            </a:r>
            <a:r>
              <a:rPr lang="uk-UA" dirty="0" smtClean="0"/>
              <a:t>Робоча група за пріоритетом</a:t>
            </a:r>
            <a:endParaRPr lang="en-US" dirty="0"/>
          </a:p>
        </p:txBody>
      </p:sp>
      <p:sp>
        <p:nvSpPr>
          <p:cNvPr id="7" name="Content Placeholder 6"/>
          <p:cNvSpPr>
            <a:spLocks noGrp="1"/>
          </p:cNvSpPr>
          <p:nvPr>
            <p:ph idx="1"/>
          </p:nvPr>
        </p:nvSpPr>
        <p:spPr>
          <a:xfrm>
            <a:off x="838199" y="1155032"/>
            <a:ext cx="9637295" cy="4860757"/>
          </a:xfrm>
        </p:spPr>
        <p:txBody>
          <a:bodyPr>
            <a:normAutofit fontScale="55000" lnSpcReduction="20000"/>
          </a:bodyPr>
          <a:lstStyle/>
          <a:p>
            <a:pPr lvl="1" indent="0" algn="just">
              <a:buNone/>
              <a:defRPr/>
            </a:pPr>
            <a:endParaRPr lang="en-US" noProof="1">
              <a:latin typeface="Century Gothic" pitchFamily="34" charset="0"/>
            </a:endParaRPr>
          </a:p>
          <a:p>
            <a:pPr marL="355600" indent="-355600" algn="just">
              <a:lnSpc>
                <a:spcPct val="100000"/>
              </a:lnSpc>
              <a:spcBef>
                <a:spcPts val="900"/>
              </a:spcBef>
              <a:buFont typeface="Trebuchet MS" charset="0"/>
              <a:buAutoNum type="arabicPeriod"/>
            </a:pPr>
            <a:r>
              <a:rPr lang="ru-RU" altLang="fr-FR" sz="3600" dirty="0" smtClean="0"/>
              <a:t>Придумайте </a:t>
            </a:r>
            <a:r>
              <a:rPr lang="ru-RU" altLang="fr-FR" sz="3600" dirty="0" err="1" smtClean="0"/>
              <a:t>основні</a:t>
            </a:r>
            <a:r>
              <a:rPr lang="ru-RU" altLang="fr-FR" sz="3600" dirty="0" smtClean="0"/>
              <a:t> </a:t>
            </a:r>
            <a:r>
              <a:rPr lang="ru-RU" altLang="fr-FR" sz="3600" dirty="0" err="1" smtClean="0"/>
              <a:t>транскордонні</a:t>
            </a:r>
            <a:r>
              <a:rPr lang="ru-RU" altLang="fr-FR" sz="3600" dirty="0" smtClean="0"/>
              <a:t>  </a:t>
            </a:r>
            <a:r>
              <a:rPr lang="ru-RU" altLang="fr-FR" sz="3600" dirty="0" err="1" smtClean="0"/>
              <a:t>проблеми</a:t>
            </a:r>
            <a:r>
              <a:rPr lang="ru-RU" altLang="fr-FR" sz="3600" dirty="0" smtClean="0"/>
              <a:t>, що </a:t>
            </a:r>
            <a:r>
              <a:rPr lang="ru-RU" altLang="fr-FR" sz="3600" dirty="0" err="1" smtClean="0"/>
              <a:t>мають</a:t>
            </a:r>
            <a:r>
              <a:rPr lang="ru-RU" altLang="fr-FR" sz="3600" dirty="0" smtClean="0"/>
              <a:t> </a:t>
            </a:r>
            <a:r>
              <a:rPr lang="ru-RU" altLang="fr-FR" sz="3600" dirty="0" err="1" smtClean="0"/>
              <a:t>відношення</a:t>
            </a:r>
            <a:r>
              <a:rPr lang="ru-RU" altLang="fr-FR" sz="3600" dirty="0" smtClean="0"/>
              <a:t> до </a:t>
            </a:r>
            <a:r>
              <a:rPr lang="ru-RU" altLang="fr-FR" sz="3600" dirty="0" err="1" smtClean="0"/>
              <a:t>пріоритету</a:t>
            </a:r>
            <a:r>
              <a:rPr lang="ru-RU" altLang="fr-FR" sz="3600" dirty="0" smtClean="0"/>
              <a:t> та </a:t>
            </a:r>
            <a:r>
              <a:rPr lang="ru-RU" altLang="fr-FR" sz="3600" dirty="0" err="1" smtClean="0"/>
              <a:t>оберіть</a:t>
            </a:r>
            <a:r>
              <a:rPr lang="ru-RU" altLang="fr-FR" sz="3600" dirty="0" smtClean="0"/>
              <a:t> одну </a:t>
            </a:r>
            <a:r>
              <a:rPr lang="ru-RU" altLang="fr-FR" sz="3600" dirty="0" err="1" smtClean="0"/>
              <a:t>окрему</a:t>
            </a:r>
            <a:r>
              <a:rPr lang="ru-RU" altLang="fr-FR" sz="3600" dirty="0" smtClean="0"/>
              <a:t> </a:t>
            </a:r>
            <a:r>
              <a:rPr lang="ru-RU" altLang="fr-FR" sz="3600" dirty="0" err="1" smtClean="0"/>
              <a:t>головну</a:t>
            </a:r>
            <a:r>
              <a:rPr lang="ru-RU" altLang="fr-FR" sz="3600" dirty="0" smtClean="0"/>
              <a:t> проблему</a:t>
            </a:r>
            <a:r>
              <a:rPr lang="en-GB" altLang="fr-FR" sz="3600" b="0" dirty="0" smtClean="0"/>
              <a:t>–</a:t>
            </a:r>
            <a:r>
              <a:rPr lang="uk-UA" altLang="fr-FR" sz="3600" b="0" dirty="0" smtClean="0"/>
              <a:t> пишіть на жовтій картці </a:t>
            </a:r>
            <a:endParaRPr lang="en-GB" altLang="fr-FR" sz="3600" b="0" dirty="0"/>
          </a:p>
          <a:p>
            <a:pPr marL="355600" indent="-355600" algn="just">
              <a:lnSpc>
                <a:spcPct val="100000"/>
              </a:lnSpc>
              <a:spcBef>
                <a:spcPts val="900"/>
              </a:spcBef>
              <a:buFont typeface="Trebuchet MS" charset="0"/>
              <a:buAutoNum type="arabicPeriod"/>
            </a:pPr>
            <a:r>
              <a:rPr lang="uk-UA" altLang="fr-FR" sz="3600" dirty="0" smtClean="0"/>
              <a:t>Визначте відповідні проблеми стосовно головної проблеми</a:t>
            </a:r>
            <a:r>
              <a:rPr lang="en-GB" altLang="fr-FR" sz="3600" b="0" dirty="0" smtClean="0"/>
              <a:t>– </a:t>
            </a:r>
            <a:r>
              <a:rPr lang="uk-UA" altLang="fr-FR" sz="3600" b="0" dirty="0" smtClean="0"/>
              <a:t>пишіть на жовтих картках</a:t>
            </a:r>
            <a:endParaRPr lang="en-GB" altLang="fr-FR" sz="3600" b="0" dirty="0"/>
          </a:p>
          <a:p>
            <a:pPr marL="355600" indent="-355600" algn="just">
              <a:lnSpc>
                <a:spcPct val="100000"/>
              </a:lnSpc>
              <a:spcBef>
                <a:spcPts val="900"/>
              </a:spcBef>
              <a:buFont typeface="Trebuchet MS" charset="0"/>
              <a:buAutoNum type="arabicPeriod"/>
            </a:pPr>
            <a:r>
              <a:rPr lang="uk-UA" altLang="fr-FR" sz="3600" dirty="0" smtClean="0"/>
              <a:t>Встановіть ієрархію причин та наслідків</a:t>
            </a:r>
            <a:r>
              <a:rPr lang="en-GB" altLang="fr-FR" sz="3600" b="0" dirty="0" smtClean="0"/>
              <a:t>– </a:t>
            </a:r>
            <a:r>
              <a:rPr lang="ru-RU" sz="3600" b="0" dirty="0" err="1" smtClean="0"/>
              <a:t>прикріпіть</a:t>
            </a:r>
            <a:r>
              <a:rPr lang="ru-RU" sz="3600" b="0" dirty="0" smtClean="0"/>
              <a:t> </a:t>
            </a:r>
            <a:r>
              <a:rPr lang="ru-RU" sz="3600" b="0" dirty="0" err="1" smtClean="0"/>
              <a:t>відповідні</a:t>
            </a:r>
            <a:r>
              <a:rPr lang="ru-RU" sz="3600" b="0" dirty="0" smtClean="0"/>
              <a:t> </a:t>
            </a:r>
            <a:r>
              <a:rPr lang="ru-RU" sz="3600" b="0" dirty="0" err="1" smtClean="0"/>
              <a:t>картки</a:t>
            </a:r>
            <a:r>
              <a:rPr lang="ru-RU" sz="3600" b="0" dirty="0" smtClean="0"/>
              <a:t> на </a:t>
            </a:r>
            <a:r>
              <a:rPr lang="ru-RU" sz="3600" b="0" dirty="0" err="1" smtClean="0"/>
              <a:t>папері</a:t>
            </a:r>
            <a:r>
              <a:rPr lang="ru-RU" sz="3600" b="0" dirty="0" smtClean="0"/>
              <a:t> </a:t>
            </a:r>
            <a:r>
              <a:rPr lang="ru-RU" sz="3600" b="0" dirty="0" err="1" smtClean="0"/>
              <a:t>фліпчарта</a:t>
            </a:r>
            <a:r>
              <a:rPr lang="ru-RU" sz="3600" b="0" dirty="0" smtClean="0"/>
              <a:t> і </a:t>
            </a:r>
            <a:r>
              <a:rPr lang="ru-RU" sz="3600" b="0" dirty="0" err="1" smtClean="0"/>
              <a:t>проведіть</a:t>
            </a:r>
            <a:r>
              <a:rPr lang="ru-RU" sz="3600" b="0" dirty="0" smtClean="0"/>
              <a:t> </a:t>
            </a:r>
            <a:r>
              <a:rPr lang="ru-RU" sz="3600" b="0" dirty="0" err="1" smtClean="0"/>
              <a:t>стрілочки</a:t>
            </a:r>
            <a:r>
              <a:rPr lang="ru-RU" sz="3600" b="0" dirty="0" smtClean="0"/>
              <a:t> </a:t>
            </a:r>
            <a:r>
              <a:rPr lang="ru-RU" sz="3600" b="0" dirty="0" err="1" smtClean="0"/>
              <a:t>від</a:t>
            </a:r>
            <a:r>
              <a:rPr lang="ru-RU" sz="3600" b="0" dirty="0" smtClean="0"/>
              <a:t> причин до </a:t>
            </a:r>
            <a:r>
              <a:rPr lang="ru-RU" sz="3600" b="0" dirty="0" err="1" smtClean="0"/>
              <a:t>наслідків</a:t>
            </a:r>
            <a:endParaRPr lang="en-GB" altLang="fr-FR" sz="3600" b="0" dirty="0"/>
          </a:p>
          <a:p>
            <a:pPr marL="355600" indent="-355600" algn="just">
              <a:lnSpc>
                <a:spcPct val="100000"/>
              </a:lnSpc>
              <a:spcBef>
                <a:spcPts val="900"/>
              </a:spcBef>
              <a:buFont typeface="Trebuchet MS" charset="0"/>
              <a:buAutoNum type="arabicPeriod"/>
            </a:pPr>
            <a:r>
              <a:rPr lang="uk-UA" altLang="fr-FR" sz="3600" dirty="0" smtClean="0"/>
              <a:t>Визначте на кого впливає кожна проблема </a:t>
            </a:r>
            <a:r>
              <a:rPr lang="en-GB" altLang="fr-FR" sz="3600" b="0" dirty="0" smtClean="0"/>
              <a:t>–</a:t>
            </a:r>
            <a:r>
              <a:rPr lang="uk-UA" altLang="fr-FR" sz="3600" b="0" dirty="0" smtClean="0"/>
              <a:t>пишіть на рожевих картках та прикріпіть поруч з кожною відповідною проблемою.</a:t>
            </a:r>
            <a:endParaRPr lang="en-GB" altLang="fr-FR" sz="3600" b="0" dirty="0"/>
          </a:p>
          <a:p>
            <a:pPr lvl="1" indent="0" algn="just">
              <a:lnSpc>
                <a:spcPct val="110000"/>
              </a:lnSpc>
              <a:buNone/>
              <a:defRPr/>
            </a:pPr>
            <a:endParaRPr lang="en-GB" altLang="fr-FR" sz="3200" dirty="0">
              <a:latin typeface="Century Gothic" pitchFamily="34" charset="0"/>
            </a:endParaRPr>
          </a:p>
          <a:p>
            <a:pPr marL="1257300" lvl="1" indent="-342900" algn="just">
              <a:lnSpc>
                <a:spcPct val="110000"/>
              </a:lnSpc>
              <a:buFont typeface="Wingdings" charset="2"/>
              <a:buChar char="v"/>
              <a:defRPr/>
            </a:pPr>
            <a:r>
              <a:rPr lang="uk-UA" altLang="fr-FR" sz="3200" dirty="0" smtClean="0">
                <a:latin typeface="Century Gothic" pitchFamily="34" charset="0"/>
              </a:rPr>
              <a:t>Подумайте над існуючими проблемами</a:t>
            </a:r>
            <a:r>
              <a:rPr lang="en-GB" altLang="fr-FR" sz="3200" dirty="0" smtClean="0">
                <a:latin typeface="Century Gothic" pitchFamily="34" charset="0"/>
              </a:rPr>
              <a:t>, </a:t>
            </a:r>
            <a:r>
              <a:rPr lang="uk-UA" altLang="fr-FR" sz="3200" dirty="0" smtClean="0">
                <a:latin typeface="Century Gothic" pitchFamily="34" charset="0"/>
              </a:rPr>
              <a:t>не майбутніми чи уявні!</a:t>
            </a:r>
            <a:endParaRPr lang="en-GB" altLang="fr-FR" sz="3200" dirty="0">
              <a:latin typeface="Century Gothic" pitchFamily="34" charset="0"/>
            </a:endParaRPr>
          </a:p>
          <a:p>
            <a:pPr marL="1257300" lvl="1" indent="-342900" algn="just">
              <a:lnSpc>
                <a:spcPct val="110000"/>
              </a:lnSpc>
              <a:buFont typeface="Wingdings" charset="2"/>
              <a:buChar char="v"/>
              <a:defRPr/>
            </a:pPr>
            <a:r>
              <a:rPr lang="ru-RU" altLang="fr-FR" sz="3200" dirty="0" err="1" smtClean="0">
                <a:latin typeface="Century Gothic" pitchFamily="34" charset="0"/>
              </a:rPr>
              <a:t>Позиц</a:t>
            </a:r>
            <a:r>
              <a:rPr lang="uk-UA" altLang="fr-FR" sz="3200" dirty="0" err="1" smtClean="0">
                <a:latin typeface="Century Gothic" pitchFamily="34" charset="0"/>
              </a:rPr>
              <a:t>ія</a:t>
            </a:r>
            <a:r>
              <a:rPr lang="uk-UA" altLang="fr-FR" sz="3200" dirty="0" smtClean="0">
                <a:latin typeface="Century Gothic" pitchFamily="34" charset="0"/>
              </a:rPr>
              <a:t> проблеми в ієрархії не відображає її важливість!</a:t>
            </a:r>
            <a:endParaRPr lang="en-GB" altLang="fr-FR" sz="3200" dirty="0">
              <a:latin typeface="Century Gothic" pitchFamily="34" charset="0"/>
            </a:endParaRPr>
          </a:p>
          <a:p>
            <a:pPr marL="1257300" lvl="1" indent="-342900" algn="just">
              <a:lnSpc>
                <a:spcPct val="110000"/>
              </a:lnSpc>
              <a:buFont typeface="Wingdings" charset="2"/>
              <a:buChar char="v"/>
              <a:defRPr/>
            </a:pPr>
            <a:r>
              <a:rPr lang="ru-RU" altLang="fr-FR" sz="3200" dirty="0" smtClean="0">
                <a:latin typeface="Century Gothic" pitchFamily="34" charset="0"/>
              </a:rPr>
              <a:t>Проблема – не </a:t>
            </a:r>
            <a:r>
              <a:rPr lang="uk-UA" altLang="fr-FR" sz="3200" dirty="0" smtClean="0">
                <a:latin typeface="Century Gothic" pitchFamily="34" charset="0"/>
              </a:rPr>
              <a:t>відсутність вирішення</a:t>
            </a:r>
            <a:r>
              <a:rPr lang="en-GB" altLang="fr-FR" sz="3200" dirty="0" smtClean="0">
                <a:latin typeface="Century Gothic" pitchFamily="34" charset="0"/>
              </a:rPr>
              <a:t>, </a:t>
            </a:r>
            <a:r>
              <a:rPr lang="uk-UA" altLang="fr-FR" sz="3200" dirty="0" smtClean="0">
                <a:latin typeface="Century Gothic" pitchFamily="34" charset="0"/>
              </a:rPr>
              <a:t>але негативна ситуація </a:t>
            </a:r>
            <a:r>
              <a:rPr lang="en-GB" altLang="fr-FR" sz="3200" dirty="0" smtClean="0">
                <a:latin typeface="Century Gothic" pitchFamily="34" charset="0"/>
              </a:rPr>
              <a:t>(</a:t>
            </a:r>
            <a:r>
              <a:rPr lang="uk-UA" altLang="fr-FR" sz="3200" dirty="0" smtClean="0">
                <a:latin typeface="Century Gothic" pitchFamily="34" charset="0"/>
              </a:rPr>
              <a:t>наприклад</a:t>
            </a:r>
            <a:r>
              <a:rPr lang="en-GB" altLang="fr-FR" sz="3200" dirty="0" smtClean="0">
                <a:latin typeface="Century Gothic" pitchFamily="34" charset="0"/>
              </a:rPr>
              <a:t> “</a:t>
            </a:r>
            <a:r>
              <a:rPr lang="ru-RU" altLang="fr-FR" sz="3200" dirty="0" err="1" smtClean="0">
                <a:latin typeface="Century Gothic" pitchFamily="34" charset="0"/>
              </a:rPr>
              <a:t>зернові</a:t>
            </a:r>
            <a:r>
              <a:rPr lang="ru-RU" altLang="fr-FR" sz="3200" dirty="0" smtClean="0">
                <a:latin typeface="Century Gothic" pitchFamily="34" charset="0"/>
              </a:rPr>
              <a:t> </a:t>
            </a:r>
            <a:r>
              <a:rPr lang="ru-RU" altLang="fr-FR" sz="3200" dirty="0" err="1" smtClean="0">
                <a:latin typeface="Century Gothic" pitchFamily="34" charset="0"/>
              </a:rPr>
              <a:t>культури</a:t>
            </a:r>
            <a:r>
              <a:rPr lang="ru-RU" altLang="fr-FR" sz="3200" dirty="0" smtClean="0">
                <a:latin typeface="Century Gothic" pitchFamily="34" charset="0"/>
              </a:rPr>
              <a:t> </a:t>
            </a:r>
            <a:r>
              <a:rPr lang="ru-RU" altLang="fr-FR" sz="3200" dirty="0" err="1" smtClean="0">
                <a:latin typeface="Century Gothic" pitchFamily="34" charset="0"/>
              </a:rPr>
              <a:t>наповнені</a:t>
            </a:r>
            <a:r>
              <a:rPr lang="ru-RU" altLang="fr-FR" sz="3200" dirty="0" smtClean="0">
                <a:latin typeface="Century Gothic" pitchFamily="34" charset="0"/>
              </a:rPr>
              <a:t> </a:t>
            </a:r>
            <a:r>
              <a:rPr lang="ru-RU" altLang="fr-FR" sz="3200" dirty="0" err="1" smtClean="0">
                <a:latin typeface="Century Gothic" pitchFamily="34" charset="0"/>
              </a:rPr>
              <a:t>шкідниками</a:t>
            </a:r>
            <a:r>
              <a:rPr lang="en-GB" altLang="fr-FR" sz="3200" dirty="0" smtClean="0">
                <a:latin typeface="Century Gothic" pitchFamily="34" charset="0"/>
              </a:rPr>
              <a:t>”</a:t>
            </a:r>
            <a:r>
              <a:rPr lang="uk-UA" altLang="fr-FR" sz="3200" dirty="0" smtClean="0">
                <a:latin typeface="Century Gothic" pitchFamily="34" charset="0"/>
              </a:rPr>
              <a:t>- це проблема</a:t>
            </a:r>
            <a:r>
              <a:rPr lang="en-GB" altLang="fr-FR" sz="3200" dirty="0" smtClean="0">
                <a:latin typeface="Century Gothic" pitchFamily="34" charset="0"/>
              </a:rPr>
              <a:t>, “</a:t>
            </a:r>
            <a:r>
              <a:rPr lang="uk-UA" altLang="fr-FR" sz="3200" dirty="0" smtClean="0">
                <a:latin typeface="Century Gothic" pitchFamily="34" charset="0"/>
              </a:rPr>
              <a:t>відсутність доступних пестицидів</a:t>
            </a:r>
            <a:r>
              <a:rPr lang="en-GB" altLang="fr-FR" sz="3200" dirty="0" smtClean="0">
                <a:latin typeface="Century Gothic" pitchFamily="34" charset="0"/>
              </a:rPr>
              <a:t>”</a:t>
            </a:r>
            <a:r>
              <a:rPr lang="uk-UA" altLang="fr-FR" sz="3200" dirty="0" smtClean="0">
                <a:latin typeface="Century Gothic" pitchFamily="34" charset="0"/>
              </a:rPr>
              <a:t>- ні</a:t>
            </a:r>
            <a:r>
              <a:rPr lang="en-GB" altLang="fr-FR" sz="3200" dirty="0" smtClean="0">
                <a:latin typeface="Century Gothic" pitchFamily="34" charset="0"/>
              </a:rPr>
              <a:t>)!</a:t>
            </a:r>
            <a:endParaRPr lang="en-US" sz="3200" noProof="1">
              <a:latin typeface="Century Gothic" pitchFamily="34" charset="0"/>
            </a:endParaRPr>
          </a:p>
          <a:p>
            <a:pPr marL="1257300" lvl="1" indent="-342900" algn="just">
              <a:buFont typeface="Wingdings" charset="2"/>
              <a:buChar char="v"/>
              <a:defRPr/>
            </a:pPr>
            <a:endParaRPr lang="fr-FR" sz="2400" noProof="1">
              <a:latin typeface="Century Gothic" pitchFamily="34" charset="0"/>
            </a:endParaRPr>
          </a:p>
        </p:txBody>
      </p:sp>
    </p:spTree>
    <p:extLst>
      <p:ext uri="{BB962C8B-B14F-4D97-AF65-F5344CB8AC3E}">
        <p14:creationId xmlns:p14="http://schemas.microsoft.com/office/powerpoint/2010/main" val="6128844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ru-RU" dirty="0" smtClean="0"/>
              <a:t>Анал</a:t>
            </a:r>
            <a:r>
              <a:rPr lang="uk-UA" dirty="0" smtClean="0"/>
              <a:t>із цілі</a:t>
            </a:r>
            <a:r>
              <a:rPr lang="en-US" dirty="0" smtClean="0"/>
              <a:t>– </a:t>
            </a:r>
            <a:r>
              <a:rPr lang="uk-UA" dirty="0" smtClean="0"/>
              <a:t>Робоча група за пріоритетом</a:t>
            </a:r>
            <a:endParaRPr lang="en-US" dirty="0"/>
          </a:p>
        </p:txBody>
      </p:sp>
      <p:sp>
        <p:nvSpPr>
          <p:cNvPr id="7" name="Content Placeholder 6"/>
          <p:cNvSpPr>
            <a:spLocks noGrp="1"/>
          </p:cNvSpPr>
          <p:nvPr>
            <p:ph idx="1"/>
          </p:nvPr>
        </p:nvSpPr>
        <p:spPr>
          <a:xfrm>
            <a:off x="838199" y="1155032"/>
            <a:ext cx="9637295" cy="4860757"/>
          </a:xfrm>
        </p:spPr>
        <p:txBody>
          <a:bodyPr>
            <a:normAutofit fontScale="92500"/>
          </a:bodyPr>
          <a:lstStyle/>
          <a:p>
            <a:pPr lvl="1" indent="0" algn="just">
              <a:buNone/>
              <a:defRPr/>
            </a:pPr>
            <a:endParaRPr lang="en-US" b="1" noProof="1"/>
          </a:p>
          <a:p>
            <a:pPr marL="450850" indent="-450850" algn="just">
              <a:lnSpc>
                <a:spcPct val="100000"/>
              </a:lnSpc>
              <a:spcBef>
                <a:spcPts val="300"/>
              </a:spcBef>
              <a:buFont typeface="+mj-lt"/>
              <a:buAutoNum type="arabicPeriod"/>
              <a:defRPr/>
            </a:pPr>
            <a:r>
              <a:rPr lang="uk-UA" sz="2000" dirty="0" smtClean="0"/>
              <a:t>Переформулюйте усі негативні ситуації аналізу проблем в позитивні ситуації</a:t>
            </a:r>
            <a:r>
              <a:rPr lang="uk-UA" sz="2000" b="0" dirty="0" smtClean="0"/>
              <a:t>, які бажані та дійсно досяжні </a:t>
            </a:r>
            <a:r>
              <a:rPr lang="en-GB" sz="2000" b="0" dirty="0" smtClean="0"/>
              <a:t>– </a:t>
            </a:r>
            <a:r>
              <a:rPr lang="uk-UA" sz="2000" b="0" dirty="0" smtClean="0"/>
              <a:t>пишіть на зелених картках</a:t>
            </a:r>
            <a:endParaRPr lang="en-GB" sz="2000" b="0" dirty="0"/>
          </a:p>
          <a:p>
            <a:pPr marL="450850" indent="-450850" algn="just">
              <a:lnSpc>
                <a:spcPct val="100000"/>
              </a:lnSpc>
              <a:spcBef>
                <a:spcPts val="300"/>
              </a:spcBef>
              <a:buFont typeface="+mj-lt"/>
              <a:buAutoNum type="arabicPeriod"/>
              <a:defRPr/>
            </a:pPr>
            <a:r>
              <a:rPr lang="uk-UA" sz="2000" dirty="0" smtClean="0"/>
              <a:t>Зобразіть на папері </a:t>
            </a:r>
            <a:r>
              <a:rPr lang="uk-UA" sz="2000" dirty="0" err="1" smtClean="0"/>
              <a:t>фліпчарту</a:t>
            </a:r>
            <a:r>
              <a:rPr lang="uk-UA" sz="2000" dirty="0" smtClean="0"/>
              <a:t> - у відповідності з визчаненою проблемою</a:t>
            </a:r>
            <a:endParaRPr lang="en-GB" sz="2000" dirty="0"/>
          </a:p>
          <a:p>
            <a:pPr marL="450850" indent="-450850" algn="just">
              <a:lnSpc>
                <a:spcPct val="100000"/>
              </a:lnSpc>
              <a:spcBef>
                <a:spcPts val="300"/>
              </a:spcBef>
              <a:buFont typeface="+mj-lt"/>
              <a:buAutoNum type="arabicPeriod"/>
              <a:defRPr/>
            </a:pPr>
            <a:r>
              <a:rPr lang="ru-RU" sz="2000" dirty="0" err="1" smtClean="0"/>
              <a:t>Перевірте</a:t>
            </a:r>
            <a:r>
              <a:rPr lang="ru-RU" sz="2000" dirty="0" smtClean="0"/>
              <a:t> </a:t>
            </a:r>
            <a:r>
              <a:rPr lang="ru-RU" sz="2000" dirty="0" err="1" smtClean="0"/>
              <a:t>зв'язок</a:t>
            </a:r>
            <a:r>
              <a:rPr lang="ru-RU" sz="2000" dirty="0" smtClean="0"/>
              <a:t> «</a:t>
            </a:r>
            <a:r>
              <a:rPr lang="ru-RU" sz="2000" dirty="0" err="1" smtClean="0"/>
              <a:t>засіб-ціль</a:t>
            </a:r>
            <a:r>
              <a:rPr lang="ru-RU" sz="2000" dirty="0" smtClean="0"/>
              <a:t>» </a:t>
            </a:r>
            <a:r>
              <a:rPr lang="ru-RU" sz="2000" dirty="0" err="1" smtClean="0"/>
              <a:t>щоб</a:t>
            </a:r>
            <a:r>
              <a:rPr lang="ru-RU" sz="2000" dirty="0" smtClean="0"/>
              <a:t> </a:t>
            </a:r>
            <a:r>
              <a:rPr lang="ru-RU" sz="2000" dirty="0" err="1" smtClean="0"/>
              <a:t>гарантувати</a:t>
            </a:r>
            <a:r>
              <a:rPr lang="ru-RU" sz="2000" dirty="0" smtClean="0"/>
              <a:t> </a:t>
            </a:r>
            <a:r>
              <a:rPr lang="ru-RU" sz="2000" dirty="0" err="1" smtClean="0"/>
              <a:t>достовірність</a:t>
            </a:r>
            <a:r>
              <a:rPr lang="ru-RU" sz="2000" dirty="0" smtClean="0"/>
              <a:t> та </a:t>
            </a:r>
            <a:r>
              <a:rPr lang="ru-RU" sz="2000" dirty="0" err="1" smtClean="0"/>
              <a:t>повноту</a:t>
            </a:r>
            <a:r>
              <a:rPr lang="ru-RU" sz="2000" dirty="0" smtClean="0"/>
              <a:t> </a:t>
            </a:r>
            <a:r>
              <a:rPr lang="ru-RU" sz="2000" dirty="0" err="1" smtClean="0"/>
              <a:t>ієрархії</a:t>
            </a:r>
            <a:r>
              <a:rPr lang="ru-RU" sz="2000" dirty="0" smtClean="0"/>
              <a:t>: </a:t>
            </a:r>
            <a:r>
              <a:rPr lang="ru-RU" sz="2000" b="0" dirty="0" err="1" smtClean="0"/>
              <a:t>якщо</a:t>
            </a:r>
            <a:r>
              <a:rPr lang="ru-RU" sz="2000" b="0" dirty="0" smtClean="0"/>
              <a:t> </a:t>
            </a:r>
            <a:r>
              <a:rPr lang="ru-RU" sz="2000" b="0" dirty="0" err="1" smtClean="0"/>
              <a:t>необхідно</a:t>
            </a:r>
            <a:r>
              <a:rPr lang="ru-RU" sz="2000" b="0" dirty="0" smtClean="0"/>
              <a:t>, </a:t>
            </a:r>
            <a:r>
              <a:rPr lang="ru-RU" sz="2000" b="0" dirty="0" err="1" smtClean="0"/>
              <a:t>перегляньте</a:t>
            </a:r>
            <a:r>
              <a:rPr lang="ru-RU" sz="2000" b="0" dirty="0" smtClean="0"/>
              <a:t> </a:t>
            </a:r>
            <a:r>
              <a:rPr lang="ru-RU" sz="2000" b="0" dirty="0" err="1" smtClean="0"/>
              <a:t>твердження</a:t>
            </a:r>
            <a:r>
              <a:rPr lang="ru-RU" sz="2000" b="0" dirty="0" smtClean="0"/>
              <a:t>, додайте </a:t>
            </a:r>
            <a:r>
              <a:rPr lang="ru-RU" sz="2000" b="0" dirty="0" err="1" smtClean="0"/>
              <a:t>нові</a:t>
            </a:r>
            <a:r>
              <a:rPr lang="ru-RU" sz="2000" b="0" dirty="0" smtClean="0"/>
              <a:t> </a:t>
            </a:r>
            <a:r>
              <a:rPr lang="ru-RU" sz="2000" b="0" dirty="0" err="1" smtClean="0"/>
              <a:t>цілі</a:t>
            </a:r>
            <a:r>
              <a:rPr lang="ru-RU" sz="2000" b="0" dirty="0" smtClean="0"/>
              <a:t> (</a:t>
            </a:r>
            <a:r>
              <a:rPr lang="ru-RU" sz="2000" b="0" dirty="0" err="1" smtClean="0"/>
              <a:t>засоби</a:t>
            </a:r>
            <a:r>
              <a:rPr lang="ru-RU" sz="2000" b="0" dirty="0" smtClean="0"/>
              <a:t>), </a:t>
            </a:r>
            <a:r>
              <a:rPr lang="ru-RU" sz="2000" b="0" dirty="0" err="1" smtClean="0"/>
              <a:t>щоб</a:t>
            </a:r>
            <a:r>
              <a:rPr lang="ru-RU" sz="2000" b="0" dirty="0" smtClean="0"/>
              <a:t> </a:t>
            </a:r>
            <a:r>
              <a:rPr lang="ru-RU" sz="2000" b="0" dirty="0" err="1" smtClean="0"/>
              <a:t>досягти</a:t>
            </a:r>
            <a:r>
              <a:rPr lang="ru-RU" sz="2000" b="0" dirty="0" smtClean="0"/>
              <a:t> мети на </a:t>
            </a:r>
            <a:r>
              <a:rPr lang="ru-RU" sz="2000" b="0" dirty="0" err="1" smtClean="0"/>
              <a:t>наступному</a:t>
            </a:r>
            <a:r>
              <a:rPr lang="ru-RU" sz="2000" b="0" dirty="0" smtClean="0"/>
              <a:t> </a:t>
            </a:r>
            <a:r>
              <a:rPr lang="ru-RU" sz="2000" b="0" dirty="0" err="1" smtClean="0"/>
              <a:t>вищому</a:t>
            </a:r>
            <a:r>
              <a:rPr lang="ru-RU" sz="2000" b="0" dirty="0" smtClean="0"/>
              <a:t> </a:t>
            </a:r>
            <a:r>
              <a:rPr lang="ru-RU" sz="2000" b="0" dirty="0" err="1" smtClean="0"/>
              <a:t>рівні</a:t>
            </a:r>
            <a:r>
              <a:rPr lang="ru-RU" sz="2000" b="0" dirty="0" smtClean="0"/>
              <a:t>, </a:t>
            </a:r>
            <a:r>
              <a:rPr lang="ru-RU" sz="2000" b="0" dirty="0" err="1" smtClean="0"/>
              <a:t>видаліть</a:t>
            </a:r>
            <a:r>
              <a:rPr lang="ru-RU" sz="2000" b="0" dirty="0" smtClean="0"/>
              <a:t> </a:t>
            </a:r>
            <a:r>
              <a:rPr lang="ru-RU" sz="2000" b="0" dirty="0" err="1" smtClean="0"/>
              <a:t>цілі</a:t>
            </a:r>
            <a:r>
              <a:rPr lang="ru-RU" sz="2000" b="0" dirty="0" smtClean="0"/>
              <a:t>, які </a:t>
            </a:r>
            <a:r>
              <a:rPr lang="ru-RU" sz="2000" b="0" dirty="0" err="1" smtClean="0"/>
              <a:t>ви</a:t>
            </a:r>
            <a:r>
              <a:rPr lang="ru-RU" sz="2000" b="0" dirty="0" smtClean="0"/>
              <a:t> не </a:t>
            </a:r>
            <a:r>
              <a:rPr lang="ru-RU" sz="2000" b="0" dirty="0" err="1" smtClean="0"/>
              <a:t>вважаєте</a:t>
            </a:r>
            <a:r>
              <a:rPr lang="ru-RU" sz="2000" b="0" dirty="0" smtClean="0"/>
              <a:t> </a:t>
            </a:r>
            <a:r>
              <a:rPr lang="ru-RU" sz="2000" b="0" dirty="0" err="1" smtClean="0"/>
              <a:t>відповідними</a:t>
            </a:r>
            <a:r>
              <a:rPr lang="ru-RU" sz="2000" b="0" dirty="0" smtClean="0"/>
              <a:t> </a:t>
            </a:r>
            <a:r>
              <a:rPr lang="ru-RU" sz="2000" b="0" dirty="0" err="1" smtClean="0"/>
              <a:t>або</a:t>
            </a:r>
            <a:r>
              <a:rPr lang="ru-RU" sz="2000" b="0" dirty="0" smtClean="0"/>
              <a:t> </a:t>
            </a:r>
            <a:r>
              <a:rPr lang="ru-RU" sz="2000" b="0" dirty="0" err="1" smtClean="0"/>
              <a:t>необхідними</a:t>
            </a:r>
            <a:endParaRPr lang="ru-RU" sz="2000" dirty="0" smtClean="0"/>
          </a:p>
          <a:p>
            <a:pPr marL="450850" lvl="1" indent="-450850" algn="just">
              <a:lnSpc>
                <a:spcPct val="100000"/>
              </a:lnSpc>
              <a:spcBef>
                <a:spcPts val="300"/>
              </a:spcBef>
              <a:buFont typeface="+mj-lt"/>
              <a:buAutoNum type="arabicPeriod" startAt="4"/>
              <a:defRPr/>
            </a:pPr>
            <a:r>
              <a:rPr lang="uk-UA" b="1" dirty="0" smtClean="0">
                <a:cs typeface="ＭＳ Ｐゴシック" charset="0"/>
              </a:rPr>
              <a:t>Дайте оцінку впливу на зацікавлені сторони </a:t>
            </a:r>
            <a:r>
              <a:rPr lang="en-GB" dirty="0" smtClean="0">
                <a:cs typeface="ＭＳ Ｐゴシック" charset="0"/>
              </a:rPr>
              <a:t>(</a:t>
            </a:r>
            <a:r>
              <a:rPr lang="uk-UA" dirty="0" smtClean="0">
                <a:cs typeface="ＭＳ Ｐゴシック" charset="0"/>
              </a:rPr>
              <a:t>позитивна-негативна</a:t>
            </a:r>
            <a:r>
              <a:rPr lang="en-GB" dirty="0" smtClean="0">
                <a:cs typeface="ＭＳ Ｐゴシック" charset="0"/>
              </a:rPr>
              <a:t>,</a:t>
            </a:r>
            <a:r>
              <a:rPr lang="uk-UA" dirty="0" smtClean="0">
                <a:cs typeface="ＭＳ Ｐゴシック" charset="0"/>
              </a:rPr>
              <a:t> дійсне залучення</a:t>
            </a:r>
            <a:r>
              <a:rPr lang="en-GB" dirty="0" smtClean="0">
                <a:cs typeface="ＭＳ Ｐゴシック" charset="0"/>
              </a:rPr>
              <a:t>?) – </a:t>
            </a:r>
            <a:r>
              <a:rPr lang="uk-UA" dirty="0" smtClean="0">
                <a:cs typeface="ＭＳ Ｐゴシック" charset="0"/>
              </a:rPr>
              <a:t>пишіть на рожевих картках та прикріпіть до відповідної цілі</a:t>
            </a:r>
            <a:endParaRPr lang="en-GB" dirty="0">
              <a:cs typeface="ＭＳ Ｐゴシック" charset="0"/>
            </a:endParaRPr>
          </a:p>
          <a:p>
            <a:pPr marL="450850" lvl="1" indent="-450850" algn="just">
              <a:lnSpc>
                <a:spcPct val="100000"/>
              </a:lnSpc>
              <a:spcBef>
                <a:spcPts val="300"/>
              </a:spcBef>
              <a:buFont typeface="+mj-lt"/>
              <a:buAutoNum type="arabicPeriod" startAt="4"/>
              <a:defRPr/>
            </a:pPr>
            <a:r>
              <a:rPr lang="ru-RU" b="1" dirty="0" err="1" smtClean="0">
                <a:cs typeface="ＭＳ Ｐゴシック" charset="0"/>
              </a:rPr>
              <a:t>Перевірте</a:t>
            </a:r>
            <a:r>
              <a:rPr lang="ru-RU" b="1" dirty="0" smtClean="0">
                <a:cs typeface="ＭＳ Ｐゴシック" charset="0"/>
              </a:rPr>
              <a:t> </a:t>
            </a:r>
            <a:r>
              <a:rPr lang="ru-RU" b="1" dirty="0" err="1" smtClean="0">
                <a:cs typeface="ＭＳ Ｐゴシック" charset="0"/>
              </a:rPr>
              <a:t>взаємозалежність</a:t>
            </a:r>
            <a:r>
              <a:rPr lang="ru-RU" b="1" dirty="0" smtClean="0">
                <a:cs typeface="ＭＳ Ｐゴシック" charset="0"/>
              </a:rPr>
              <a:t> </a:t>
            </a:r>
            <a:r>
              <a:rPr lang="ru-RU" dirty="0" smtClean="0">
                <a:cs typeface="ＭＳ Ｐゴシック" charset="0"/>
              </a:rPr>
              <a:t>з </a:t>
            </a:r>
            <a:r>
              <a:rPr lang="ru-RU" dirty="0" err="1" smtClean="0">
                <a:cs typeface="ＭＳ Ｐゴシック" charset="0"/>
              </a:rPr>
              <a:t>іншими</a:t>
            </a:r>
            <a:r>
              <a:rPr lang="ru-RU" dirty="0" smtClean="0">
                <a:cs typeface="ＭＳ Ｐゴシック" charset="0"/>
              </a:rPr>
              <a:t> </a:t>
            </a:r>
            <a:r>
              <a:rPr lang="ru-RU" dirty="0" err="1" smtClean="0">
                <a:cs typeface="ＭＳ Ｐゴシック" charset="0"/>
              </a:rPr>
              <a:t>відповідними</a:t>
            </a:r>
            <a:r>
              <a:rPr lang="ru-RU" dirty="0" smtClean="0">
                <a:cs typeface="ＭＳ Ｐゴシック" charset="0"/>
              </a:rPr>
              <a:t> </a:t>
            </a:r>
            <a:r>
              <a:rPr lang="ru-RU" dirty="0" err="1" smtClean="0">
                <a:cs typeface="ＭＳ Ｐゴシック" charset="0"/>
              </a:rPr>
              <a:t>ініціативами</a:t>
            </a:r>
            <a:r>
              <a:rPr lang="ru-RU" dirty="0" smtClean="0">
                <a:cs typeface="ＭＳ Ｐゴシック" charset="0"/>
              </a:rPr>
              <a:t> у тому ж </a:t>
            </a:r>
            <a:r>
              <a:rPr lang="ru-RU" dirty="0" err="1" smtClean="0">
                <a:cs typeface="ＭＳ Ｐゴシック" charset="0"/>
              </a:rPr>
              <a:t>полі</a:t>
            </a:r>
            <a:r>
              <a:rPr lang="ru-RU" dirty="0" smtClean="0">
                <a:cs typeface="ＭＳ Ｐゴシック" charset="0"/>
              </a:rPr>
              <a:t> </a:t>
            </a:r>
            <a:r>
              <a:rPr lang="en-GB" dirty="0" smtClean="0">
                <a:cs typeface="ＭＳ Ｐゴシック" charset="0"/>
              </a:rPr>
              <a:t>(</a:t>
            </a:r>
            <a:r>
              <a:rPr lang="ru-RU" dirty="0" err="1" smtClean="0">
                <a:cs typeface="ＭＳ Ｐゴシック" charset="0"/>
              </a:rPr>
              <a:t>нац</a:t>
            </a:r>
            <a:r>
              <a:rPr lang="uk-UA" dirty="0" err="1" smtClean="0">
                <a:cs typeface="ＭＳ Ｐゴシック" charset="0"/>
              </a:rPr>
              <a:t>іональні</a:t>
            </a:r>
            <a:r>
              <a:rPr lang="uk-UA" dirty="0" smtClean="0">
                <a:cs typeface="ＭＳ Ｐゴシック" charset="0"/>
              </a:rPr>
              <a:t>/місцеві органи влади</a:t>
            </a:r>
            <a:r>
              <a:rPr lang="en-GB" dirty="0" smtClean="0">
                <a:cs typeface="ＭＳ Ｐゴシック" charset="0"/>
              </a:rPr>
              <a:t>, </a:t>
            </a:r>
            <a:r>
              <a:rPr lang="uk-UA" dirty="0" smtClean="0">
                <a:cs typeface="ＭＳ Ｐゴシック" charset="0"/>
              </a:rPr>
              <a:t>інші програми, фінансовані ЄС</a:t>
            </a:r>
            <a:r>
              <a:rPr lang="is-IS" dirty="0" smtClean="0">
                <a:cs typeface="ＭＳ Ｐゴシック" charset="0"/>
              </a:rPr>
              <a:t>…) –</a:t>
            </a:r>
            <a:r>
              <a:rPr lang="uk-UA" dirty="0" smtClean="0">
                <a:cs typeface="ＭＳ Ｐゴシック" charset="0"/>
              </a:rPr>
              <a:t>пишіть на блакитних картках і прикріпіть до відповідної цілі</a:t>
            </a:r>
            <a:endParaRPr lang="en-GB" dirty="0">
              <a:cs typeface="ＭＳ Ｐゴシック" charset="0"/>
            </a:endParaRPr>
          </a:p>
          <a:p>
            <a:pPr marL="1257300" lvl="1" indent="-342900" algn="just">
              <a:buFont typeface="Wingdings" charset="2"/>
              <a:buChar char="v"/>
              <a:defRPr/>
            </a:pPr>
            <a:endParaRPr lang="fr-FR" sz="2400" noProof="1">
              <a:latin typeface="Century Gothic" pitchFamily="34" charset="0"/>
            </a:endParaRPr>
          </a:p>
        </p:txBody>
      </p:sp>
    </p:spTree>
    <p:extLst>
      <p:ext uri="{BB962C8B-B14F-4D97-AF65-F5344CB8AC3E}">
        <p14:creationId xmlns:p14="http://schemas.microsoft.com/office/powerpoint/2010/main" val="471433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dirty="0" smtClean="0"/>
              <a:t>Що ви бажаєте </a:t>
            </a:r>
            <a:r>
              <a:rPr lang="ru-RU" dirty="0" smtClean="0"/>
              <a:t>вдосконалити</a:t>
            </a:r>
            <a:r>
              <a:rPr lang="en-US" dirty="0" smtClean="0"/>
              <a:t>?</a:t>
            </a:r>
            <a:endParaRPr lang="en-US" dirty="0"/>
          </a:p>
        </p:txBody>
      </p:sp>
    </p:spTree>
    <p:extLst>
      <p:ext uri="{BB962C8B-B14F-4D97-AF65-F5344CB8AC3E}">
        <p14:creationId xmlns:p14="http://schemas.microsoft.com/office/powerpoint/2010/main" val="2131782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838201" y="1347921"/>
            <a:ext cx="9626600" cy="4824279"/>
          </a:xfrm>
        </p:spPr>
        <p:txBody>
          <a:bodyPr>
            <a:normAutofit fontScale="92500" lnSpcReduction="10000"/>
          </a:bodyPr>
          <a:lstStyle/>
          <a:p>
            <a:r>
              <a:rPr lang="uk-UA" dirty="0" smtClean="0"/>
              <a:t>ЩО Є ПРОБЛЕМАМИ</a:t>
            </a:r>
            <a:r>
              <a:rPr lang="en-US" dirty="0" smtClean="0"/>
              <a:t>?</a:t>
            </a:r>
            <a:endParaRPr lang="en-US" sz="2000" b="0" dirty="0">
              <a:latin typeface="Century Gothic" pitchFamily="34" charset="0"/>
            </a:endParaRPr>
          </a:p>
          <a:p>
            <a:pPr marL="342900" lvl="1" indent="-342900" algn="just">
              <a:spcBef>
                <a:spcPts val="1000"/>
              </a:spcBef>
              <a:buFont typeface="Wingdings" charset="2"/>
              <a:buChar char="q"/>
            </a:pPr>
            <a:r>
              <a:rPr lang="ru-RU" sz="2200" noProof="1" smtClean="0">
                <a:latin typeface="Century Gothic" pitchFamily="34" charset="0"/>
              </a:rPr>
              <a:t>Аналіз проблем є </a:t>
            </a:r>
            <a:r>
              <a:rPr lang="ru-RU" sz="2200" b="1" noProof="1" smtClean="0">
                <a:latin typeface="Century Gothic" pitchFamily="34" charset="0"/>
              </a:rPr>
              <a:t>початковим етапом проектної ідентифікації </a:t>
            </a:r>
            <a:r>
              <a:rPr lang="ru-RU" sz="2200" noProof="1" smtClean="0">
                <a:latin typeface="Century Gothic" pitchFamily="34" charset="0"/>
              </a:rPr>
              <a:t>: ваш проект визначає звичайну проблему (наприклад, міжнародне забруднення) або втрачену можливість (наприклад, обмежений доступ до зовнішніх ринків), ситуація має бути поліпшена у кінці проекту у порівнянні з початковою!</a:t>
            </a:r>
          </a:p>
          <a:p>
            <a:pPr marL="342900" lvl="1" indent="-342900" algn="just">
              <a:spcBef>
                <a:spcPts val="1000"/>
              </a:spcBef>
              <a:buFont typeface="Wingdings" charset="2"/>
              <a:buChar char="q"/>
            </a:pPr>
            <a:r>
              <a:rPr lang="uk-UA" sz="2200" noProof="1" smtClean="0">
                <a:latin typeface="Century Gothic" pitchFamily="34" charset="0"/>
              </a:rPr>
              <a:t>Перевірте чи досягає проблема </a:t>
            </a:r>
            <a:r>
              <a:rPr lang="uk-UA" sz="2200" b="1" noProof="1" smtClean="0">
                <a:latin typeface="Century Gothic" pitchFamily="34" charset="0"/>
              </a:rPr>
              <a:t>транскордонного виміру у відповідності з пріоритетами програми</a:t>
            </a:r>
            <a:r>
              <a:rPr lang="fr-FR" sz="2200" b="1" noProof="1" smtClean="0">
                <a:latin typeface="Century Gothic" pitchFamily="34" charset="0"/>
              </a:rPr>
              <a:t>!</a:t>
            </a:r>
            <a:endParaRPr lang="fr-FR" sz="2200" noProof="1" smtClean="0">
              <a:latin typeface="Century Gothic" pitchFamily="34" charset="0"/>
            </a:endParaRPr>
          </a:p>
          <a:p>
            <a:pPr marL="342900" indent="-342900" algn="just">
              <a:buFont typeface="Wingdings" charset="2"/>
              <a:buChar char="q"/>
            </a:pPr>
            <a:r>
              <a:rPr lang="ru-RU" sz="2200" b="0" noProof="1" smtClean="0">
                <a:latin typeface="Century Gothic" pitchFamily="34" charset="0"/>
              </a:rPr>
              <a:t>Не достатньо виявити проблему</a:t>
            </a:r>
            <a:r>
              <a:rPr lang="fr-FR" sz="2200" b="0" noProof="1" smtClean="0">
                <a:latin typeface="Century Gothic" pitchFamily="34" charset="0"/>
              </a:rPr>
              <a:t>, </a:t>
            </a:r>
            <a:r>
              <a:rPr lang="ru-RU" sz="2200" b="0" noProof="1" smtClean="0">
                <a:latin typeface="Century Gothic" pitchFamily="34" charset="0"/>
              </a:rPr>
              <a:t>необх</a:t>
            </a:r>
            <a:r>
              <a:rPr lang="uk-UA" sz="2200" b="0" noProof="1" smtClean="0">
                <a:latin typeface="Century Gothic" pitchFamily="34" charset="0"/>
              </a:rPr>
              <a:t>ідно </a:t>
            </a:r>
            <a:r>
              <a:rPr lang="uk-UA" sz="2200" noProof="1" smtClean="0">
                <a:latin typeface="Century Gothic" pitchFamily="34" charset="0"/>
              </a:rPr>
              <a:t>проаналізувати її причини та відповідні наслідки</a:t>
            </a:r>
            <a:endParaRPr lang="fr-FR" sz="2200" noProof="1" smtClean="0"/>
          </a:p>
          <a:p>
            <a:pPr marL="1257300" lvl="1" indent="-342900" algn="just">
              <a:buFont typeface="Wingdings" charset="2"/>
              <a:buChar char="v"/>
            </a:pPr>
            <a:r>
              <a:rPr lang="ru-RU" sz="2200" noProof="1" smtClean="0">
                <a:latin typeface="Century Gothic" pitchFamily="34" charset="0"/>
              </a:rPr>
              <a:t>Перш за все, опиш</a:t>
            </a:r>
            <a:r>
              <a:rPr lang="uk-UA" sz="2200" noProof="1" smtClean="0">
                <a:latin typeface="Century Gothic" pitchFamily="34" charset="0"/>
              </a:rPr>
              <a:t>іть негативну ситуацію та не намагайтесь відразу її вирішити, зазвичай існує де-кілька шляхів вирішити проблему</a:t>
            </a:r>
            <a:r>
              <a:rPr lang="fr-FR" sz="2200" noProof="1" smtClean="0">
                <a:latin typeface="Century Gothic" pitchFamily="34" charset="0"/>
              </a:rPr>
              <a:t>!</a:t>
            </a:r>
            <a:endParaRPr lang="fr-FR" sz="2200" noProof="1">
              <a:latin typeface="Century Gothic" pitchFamily="34" charset="0"/>
            </a:endParaRPr>
          </a:p>
          <a:p>
            <a:pPr marL="1257300" lvl="1" indent="-342900" algn="just">
              <a:buFont typeface="Wingdings" charset="2"/>
              <a:buChar char="v"/>
            </a:pPr>
            <a:r>
              <a:rPr lang="ru-RU" sz="2200" noProof="1" smtClean="0">
                <a:latin typeface="Century Gothic" pitchFamily="34" charset="0"/>
              </a:rPr>
              <a:t>Ви маєте оглянути усі причини проблеми, не зважаючи на те, що ви будете зосереджені тільки на де-яких з них у вашому проекті (інші, можливо, мають бути врахован</a:t>
            </a:r>
            <a:r>
              <a:rPr lang="uk-UA" sz="2200" noProof="1" smtClean="0">
                <a:latin typeface="Century Gothic" pitchFamily="34" charset="0"/>
              </a:rPr>
              <a:t>і </a:t>
            </a:r>
            <a:r>
              <a:rPr lang="ru-RU" sz="2200" noProof="1" smtClean="0">
                <a:latin typeface="Century Gothic" pitchFamily="34" charset="0"/>
              </a:rPr>
              <a:t>в зовнішніх ризиках проекту та припущеннях)</a:t>
            </a:r>
            <a:endParaRPr lang="fr-FR" sz="2200" noProof="1"/>
          </a:p>
        </p:txBody>
      </p:sp>
      <p:sp>
        <p:nvSpPr>
          <p:cNvPr id="3" name="Text Placeholder 2"/>
          <p:cNvSpPr>
            <a:spLocks noGrp="1"/>
          </p:cNvSpPr>
          <p:nvPr>
            <p:ph type="body" sz="quarter" idx="10"/>
          </p:nvPr>
        </p:nvSpPr>
        <p:spPr/>
        <p:txBody>
          <a:bodyPr/>
          <a:lstStyle/>
          <a:p>
            <a:r>
              <a:rPr lang="ru-RU" dirty="0" smtClean="0"/>
              <a:t>Анал</a:t>
            </a:r>
            <a:r>
              <a:rPr lang="uk-UA" dirty="0" smtClean="0"/>
              <a:t>із проблем</a:t>
            </a:r>
            <a:endParaRPr lang="en-US" dirty="0"/>
          </a:p>
        </p:txBody>
      </p:sp>
    </p:spTree>
    <p:extLst>
      <p:ext uri="{BB962C8B-B14F-4D97-AF65-F5344CB8AC3E}">
        <p14:creationId xmlns:p14="http://schemas.microsoft.com/office/powerpoint/2010/main" val="10329742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0"/>
          </p:nvPr>
        </p:nvSpPr>
        <p:spPr/>
        <p:txBody>
          <a:bodyPr/>
          <a:lstStyle/>
          <a:p>
            <a:r>
              <a:rPr lang="en-GB" dirty="0" smtClean="0"/>
              <a:t>Problem analysis: building the problem “tree” </a:t>
            </a:r>
            <a:endParaRPr lang="en-GB" dirty="0"/>
          </a:p>
        </p:txBody>
      </p:sp>
      <p:sp>
        <p:nvSpPr>
          <p:cNvPr id="7" name="Freccia a destra 19"/>
          <p:cNvSpPr/>
          <p:nvPr/>
        </p:nvSpPr>
        <p:spPr>
          <a:xfrm rot="16200000">
            <a:off x="8201463" y="3164821"/>
            <a:ext cx="2959099" cy="678574"/>
          </a:xfrm>
          <a:prstGeom prst="rightArrow">
            <a:avLst/>
          </a:prstGeom>
          <a:solidFill>
            <a:schemeClr val="accent1">
              <a:lumMod val="20000"/>
              <a:lumOff val="80000"/>
            </a:schemeClr>
          </a:solidFill>
          <a:ln w="19050">
            <a:solidFill>
              <a:srgbClr val="0714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15"/>
          <p:cNvSpPr/>
          <p:nvPr/>
        </p:nvSpPr>
        <p:spPr>
          <a:xfrm>
            <a:off x="8795623" y="5167744"/>
            <a:ext cx="1821577" cy="445078"/>
          </a:xfrm>
          <a:prstGeom prst="ellipse">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sz="1400" b="1" dirty="0" smtClean="0">
                <a:solidFill>
                  <a:srgbClr val="07146F"/>
                </a:solidFill>
                <a:latin typeface="Century Gothic" pitchFamily="34" charset="0"/>
              </a:rPr>
              <a:t>CAUSES</a:t>
            </a:r>
            <a:endParaRPr lang="it-IT" sz="1400" b="1" dirty="0">
              <a:solidFill>
                <a:schemeClr val="tx1"/>
              </a:solidFill>
              <a:latin typeface="Century Gothic" pitchFamily="34" charset="0"/>
            </a:endParaRPr>
          </a:p>
        </p:txBody>
      </p:sp>
      <p:sp>
        <p:nvSpPr>
          <p:cNvPr id="13" name="Ovale 15"/>
          <p:cNvSpPr/>
          <p:nvPr/>
        </p:nvSpPr>
        <p:spPr>
          <a:xfrm>
            <a:off x="8770224" y="1395396"/>
            <a:ext cx="1821577" cy="445078"/>
          </a:xfrm>
          <a:prstGeom prst="ellipse">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sz="1400" b="1" dirty="0" smtClean="0">
                <a:solidFill>
                  <a:srgbClr val="07146F"/>
                </a:solidFill>
                <a:latin typeface="Century Gothic" pitchFamily="34" charset="0"/>
              </a:rPr>
              <a:t>EFFECTS</a:t>
            </a:r>
            <a:endParaRPr lang="it-IT" sz="1400" b="1" dirty="0">
              <a:solidFill>
                <a:schemeClr val="tx1"/>
              </a:solidFill>
              <a:latin typeface="Century Gothic" pitchFamily="34" charset="0"/>
            </a:endParaRPr>
          </a:p>
        </p:txBody>
      </p:sp>
      <p:pic>
        <p:nvPicPr>
          <p:cNvPr id="16" name="Espace réservé du contenu 15"/>
          <p:cNvPicPr>
            <a:picLocks noGrp="1" noChangeAspect="1"/>
          </p:cNvPicPr>
          <p:nvPr>
            <p:ph idx="1"/>
          </p:nvPr>
        </p:nvPicPr>
        <p:blipFill>
          <a:blip r:embed="rId3"/>
          <a:stretch>
            <a:fillRect/>
          </a:stretch>
        </p:blipFill>
        <p:spPr>
          <a:xfrm>
            <a:off x="838200" y="1055688"/>
            <a:ext cx="7531100" cy="5358668"/>
          </a:xfrm>
          <a:prstGeom prst="rect">
            <a:avLst/>
          </a:prstGeom>
        </p:spPr>
      </p:pic>
    </p:spTree>
    <p:extLst>
      <p:ext uri="{BB962C8B-B14F-4D97-AF65-F5344CB8AC3E}">
        <p14:creationId xmlns:p14="http://schemas.microsoft.com/office/powerpoint/2010/main" val="1546926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dirty="0" smtClean="0"/>
              <a:t>На кого впливає негативна ситуація</a:t>
            </a:r>
            <a:r>
              <a:rPr lang="en-US" dirty="0" smtClean="0"/>
              <a:t>?</a:t>
            </a:r>
            <a:endParaRPr lang="en-US" dirty="0"/>
          </a:p>
        </p:txBody>
      </p:sp>
    </p:spTree>
    <p:extLst>
      <p:ext uri="{BB962C8B-B14F-4D97-AF65-F5344CB8AC3E}">
        <p14:creationId xmlns:p14="http://schemas.microsoft.com/office/powerpoint/2010/main" val="8075088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Аналіз зацікавлених сторін</a:t>
            </a:r>
            <a:endParaRPr lang="en-US" dirty="0"/>
          </a:p>
        </p:txBody>
      </p:sp>
      <p:sp>
        <p:nvSpPr>
          <p:cNvPr id="7" name="Content Placeholder 6"/>
          <p:cNvSpPr>
            <a:spLocks noGrp="1"/>
          </p:cNvSpPr>
          <p:nvPr>
            <p:ph idx="1"/>
          </p:nvPr>
        </p:nvSpPr>
        <p:spPr>
          <a:xfrm>
            <a:off x="838200" y="1350536"/>
            <a:ext cx="9614648" cy="4517985"/>
          </a:xfrm>
        </p:spPr>
        <p:txBody>
          <a:bodyPr>
            <a:normAutofit/>
          </a:bodyPr>
          <a:lstStyle/>
          <a:p>
            <a:r>
              <a:rPr lang="uk-UA" dirty="0" smtClean="0"/>
              <a:t>ЧИЯ ЦЕ ПРОБЛЕМА</a:t>
            </a:r>
            <a:r>
              <a:rPr lang="en-GB" dirty="0" smtClean="0"/>
              <a:t>?</a:t>
            </a:r>
            <a:endParaRPr lang="uk-UA" dirty="0" smtClean="0"/>
          </a:p>
          <a:p>
            <a:endParaRPr lang="en-GB" sz="2000" dirty="0" smtClean="0"/>
          </a:p>
          <a:p>
            <a:pPr marL="342900" indent="-342900" algn="just">
              <a:buFont typeface="Wingdings" charset="2"/>
              <a:buChar char="q"/>
              <a:defRPr/>
            </a:pPr>
            <a:r>
              <a:rPr lang="ru-RU" sz="2000" noProof="1" smtClean="0">
                <a:latin typeface="Century Gothic" pitchFamily="34" charset="0"/>
              </a:rPr>
              <a:t>Проанал</a:t>
            </a:r>
            <a:r>
              <a:rPr lang="uk-UA" sz="2000" noProof="1" smtClean="0">
                <a:latin typeface="Century Gothic" pitchFamily="34" charset="0"/>
              </a:rPr>
              <a:t>ізуйте на кого має вплив проблема</a:t>
            </a:r>
            <a:r>
              <a:rPr lang="en-GB" sz="2000" b="0" noProof="1" smtClean="0">
                <a:latin typeface="Century Gothic" pitchFamily="34" charset="0"/>
              </a:rPr>
              <a:t>- </a:t>
            </a:r>
            <a:r>
              <a:rPr lang="uk-UA" sz="2000" b="0" noProof="1" smtClean="0">
                <a:latin typeface="Century Gothic" pitchFamily="34" charset="0"/>
              </a:rPr>
              <a:t>посередньо </a:t>
            </a:r>
            <a:r>
              <a:rPr lang="ru-RU" sz="2000" b="0" dirty="0" err="1" smtClean="0"/>
              <a:t>чи</a:t>
            </a:r>
            <a:r>
              <a:rPr lang="ru-RU" sz="2000" b="0" dirty="0" smtClean="0"/>
              <a:t> </a:t>
            </a:r>
            <a:r>
              <a:rPr lang="ru-RU" sz="2000" b="0" dirty="0" err="1" smtClean="0"/>
              <a:t>безпосередньо</a:t>
            </a:r>
            <a:r>
              <a:rPr lang="ru-RU" sz="2000" b="0" dirty="0" smtClean="0"/>
              <a:t> </a:t>
            </a:r>
            <a:r>
              <a:rPr lang="en-GB" sz="2000" b="0" dirty="0" smtClean="0">
                <a:latin typeface="Century Gothic" pitchFamily="34" charset="0"/>
              </a:rPr>
              <a:t>–</a:t>
            </a:r>
            <a:r>
              <a:rPr lang="uk-UA" sz="2000" b="0" dirty="0" smtClean="0">
                <a:latin typeface="Century Gothic" pitchFamily="34" charset="0"/>
              </a:rPr>
              <a:t> або хто зацікавлений</a:t>
            </a:r>
            <a:r>
              <a:rPr lang="en-GB" sz="2000" noProof="1" smtClean="0">
                <a:latin typeface="Century Gothic" pitchFamily="34" charset="0"/>
              </a:rPr>
              <a:t>:</a:t>
            </a:r>
            <a:r>
              <a:rPr lang="en-GB" sz="2000" b="0" dirty="0" smtClean="0">
                <a:latin typeface="Century Gothic" pitchFamily="34" charset="0"/>
              </a:rPr>
              <a:t> </a:t>
            </a:r>
            <a:r>
              <a:rPr lang="ru-RU" sz="2000" b="0" dirty="0" smtClean="0">
                <a:latin typeface="Century Gothic" pitchFamily="34" charset="0"/>
              </a:rPr>
              <a:t>люди, групи людей, установи </a:t>
            </a:r>
            <a:r>
              <a:rPr lang="ru-RU" sz="2000" b="0" dirty="0" err="1" smtClean="0">
                <a:latin typeface="Century Gothic" pitchFamily="34" charset="0"/>
              </a:rPr>
              <a:t>або</a:t>
            </a:r>
            <a:r>
              <a:rPr lang="ru-RU" sz="2000" b="0" dirty="0" smtClean="0">
                <a:latin typeface="Century Gothic" pitchFamily="34" charset="0"/>
              </a:rPr>
              <a:t> </a:t>
            </a:r>
            <a:r>
              <a:rPr lang="ru-RU" sz="2000" b="0" dirty="0" err="1" smtClean="0">
                <a:latin typeface="Century Gothic" pitchFamily="34" charset="0"/>
              </a:rPr>
              <a:t>фірми</a:t>
            </a:r>
            <a:r>
              <a:rPr lang="ru-RU" sz="2000" b="0" dirty="0" smtClean="0">
                <a:latin typeface="Century Gothic" pitchFamily="34" charset="0"/>
              </a:rPr>
              <a:t> (</a:t>
            </a:r>
            <a:r>
              <a:rPr lang="ru-RU" sz="2000" b="0" dirty="0" err="1" smtClean="0">
                <a:latin typeface="Century Gothic" pitchFamily="34" charset="0"/>
              </a:rPr>
              <a:t>місцева</a:t>
            </a:r>
            <a:r>
              <a:rPr lang="ru-RU" sz="2000" b="0" dirty="0" smtClean="0">
                <a:latin typeface="Century Gothic" pitchFamily="34" charset="0"/>
              </a:rPr>
              <a:t> </a:t>
            </a:r>
            <a:r>
              <a:rPr lang="ru-RU" sz="2000" b="0" dirty="0" err="1" smtClean="0">
                <a:latin typeface="Century Gothic" pitchFamily="34" charset="0"/>
              </a:rPr>
              <a:t>влада</a:t>
            </a:r>
            <a:r>
              <a:rPr lang="ru-RU" sz="2000" b="0" dirty="0" smtClean="0">
                <a:latin typeface="Century Gothic" pitchFamily="34" charset="0"/>
              </a:rPr>
              <a:t>, агентство з  охорони </a:t>
            </a:r>
            <a:r>
              <a:rPr lang="ru-RU" sz="2000" b="0" dirty="0" err="1" smtClean="0">
                <a:latin typeface="Century Gothic" pitchFamily="34" charset="0"/>
              </a:rPr>
              <a:t>довкілля</a:t>
            </a:r>
            <a:r>
              <a:rPr lang="ru-RU" sz="2000" b="0" dirty="0" smtClean="0">
                <a:latin typeface="Century Gothic" pitchFamily="34" charset="0"/>
              </a:rPr>
              <a:t>, </a:t>
            </a:r>
            <a:r>
              <a:rPr lang="ru-RU" sz="2000" b="0" dirty="0" err="1" smtClean="0">
                <a:latin typeface="Century Gothic" pitchFamily="34" charset="0"/>
              </a:rPr>
              <a:t>фермери</a:t>
            </a:r>
            <a:r>
              <a:rPr lang="ru-RU" sz="2000" b="0" dirty="0" smtClean="0">
                <a:latin typeface="Century Gothic" pitchFamily="34" charset="0"/>
              </a:rPr>
              <a:t> )  = </a:t>
            </a:r>
            <a:r>
              <a:rPr lang="ru-RU" sz="2000" dirty="0" err="1" smtClean="0">
                <a:latin typeface="Century Gothic" pitchFamily="34" charset="0"/>
              </a:rPr>
              <a:t>зацікавлені</a:t>
            </a:r>
            <a:r>
              <a:rPr lang="ru-RU" sz="2000" dirty="0" smtClean="0">
                <a:latin typeface="Century Gothic" pitchFamily="34" charset="0"/>
              </a:rPr>
              <a:t> </a:t>
            </a:r>
            <a:r>
              <a:rPr lang="ru-RU" sz="2000" dirty="0" err="1" smtClean="0">
                <a:latin typeface="Century Gothic" pitchFamily="34" charset="0"/>
              </a:rPr>
              <a:t>сторони</a:t>
            </a:r>
            <a:endParaRPr lang="en-GB" sz="2000" dirty="0" smtClean="0">
              <a:latin typeface="Century Gothic" pitchFamily="34" charset="0"/>
            </a:endParaRPr>
          </a:p>
          <a:p>
            <a:pPr marL="342900" lvl="1" indent="-342900" algn="just">
              <a:spcBef>
                <a:spcPts val="1000"/>
              </a:spcBef>
              <a:buFont typeface="Wingdings" charset="2"/>
              <a:buChar char="q"/>
              <a:defRPr/>
            </a:pPr>
            <a:r>
              <a:rPr lang="ru-RU" b="1" dirty="0" smtClean="0"/>
              <a:t>Перев</a:t>
            </a:r>
            <a:r>
              <a:rPr lang="uk-UA" b="1" dirty="0" err="1" smtClean="0"/>
              <a:t>ірте</a:t>
            </a:r>
            <a:r>
              <a:rPr lang="uk-UA" b="1" dirty="0" smtClean="0"/>
              <a:t> транскордонний вплив </a:t>
            </a:r>
            <a:r>
              <a:rPr lang="en-US" dirty="0" smtClean="0"/>
              <a:t>: </a:t>
            </a:r>
            <a:r>
              <a:rPr lang="ru-RU" dirty="0" err="1" smtClean="0"/>
              <a:t>чи</a:t>
            </a:r>
            <a:r>
              <a:rPr lang="ru-RU" dirty="0" smtClean="0"/>
              <a:t> </a:t>
            </a:r>
            <a:r>
              <a:rPr lang="ru-RU" dirty="0" err="1" smtClean="0"/>
              <a:t>є</a:t>
            </a:r>
            <a:r>
              <a:rPr lang="ru-RU" dirty="0" smtClean="0"/>
              <a:t> </a:t>
            </a:r>
            <a:r>
              <a:rPr lang="ru-RU" dirty="0" err="1" smtClean="0"/>
              <a:t>зацікавлені</a:t>
            </a:r>
            <a:r>
              <a:rPr lang="ru-RU" dirty="0" smtClean="0"/>
              <a:t> </a:t>
            </a:r>
            <a:r>
              <a:rPr lang="ru-RU" dirty="0" err="1" smtClean="0"/>
              <a:t>сторони</a:t>
            </a:r>
            <a:r>
              <a:rPr lang="ru-RU" dirty="0" smtClean="0"/>
              <a:t> в </a:t>
            </a:r>
            <a:r>
              <a:rPr lang="ru-RU" dirty="0" err="1" smtClean="0"/>
              <a:t>де-кількох</a:t>
            </a:r>
            <a:r>
              <a:rPr lang="ru-RU" dirty="0" smtClean="0"/>
              <a:t> країнах </a:t>
            </a:r>
            <a:r>
              <a:rPr lang="ru-RU" dirty="0" err="1" smtClean="0"/>
              <a:t>Чорноморського</a:t>
            </a:r>
            <a:r>
              <a:rPr lang="ru-RU" dirty="0" smtClean="0"/>
              <a:t> </a:t>
            </a:r>
            <a:r>
              <a:rPr lang="ru-RU" dirty="0" err="1" smtClean="0"/>
              <a:t>Басейну</a:t>
            </a:r>
            <a:r>
              <a:rPr lang="ru-RU" dirty="0" smtClean="0"/>
              <a:t>?</a:t>
            </a:r>
            <a:endParaRPr lang="en-GB" sz="2000" dirty="0" smtClean="0">
              <a:latin typeface="Century Gothic" pitchFamily="34" charset="0"/>
            </a:endParaRPr>
          </a:p>
          <a:p>
            <a:pPr marL="342900" lvl="1" indent="-342900" algn="just">
              <a:spcBef>
                <a:spcPts val="1000"/>
              </a:spcBef>
              <a:buFont typeface="Wingdings" charset="2"/>
              <a:buChar char="q"/>
            </a:pPr>
            <a:r>
              <a:rPr lang="ru-RU" b="1" noProof="1" smtClean="0"/>
              <a:t>Проаналізуйте вплив проблеми на різні зацікавлені сторони</a:t>
            </a:r>
            <a:r>
              <a:rPr lang="en-US" b="1" noProof="1" smtClean="0"/>
              <a:t>:</a:t>
            </a:r>
            <a:r>
              <a:rPr lang="ru-RU" noProof="1" smtClean="0"/>
              <a:t> різн</a:t>
            </a:r>
            <a:r>
              <a:rPr lang="uk-UA" noProof="1" smtClean="0"/>
              <a:t>і</a:t>
            </a:r>
            <a:r>
              <a:rPr lang="ru-RU" noProof="1" smtClean="0"/>
              <a:t> групи мають різноманітні проблеми, потужності та інтереси (які іноді суперечать один одному) - вони мають бути зрозумілі і врахован</a:t>
            </a:r>
            <a:r>
              <a:rPr lang="uk-UA" noProof="1" smtClean="0"/>
              <a:t>і</a:t>
            </a:r>
            <a:r>
              <a:rPr lang="ru-RU" noProof="1" smtClean="0"/>
              <a:t> в процесі визначення</a:t>
            </a:r>
            <a:r>
              <a:rPr lang="en-US" noProof="1" smtClean="0"/>
              <a:t> </a:t>
            </a:r>
            <a:r>
              <a:rPr lang="ru-RU" noProof="1" smtClean="0"/>
              <a:t>проблеми</a:t>
            </a:r>
            <a:endParaRPr lang="en-US" dirty="0" smtClean="0"/>
          </a:p>
          <a:p>
            <a:pPr marL="342900" lvl="1" indent="-342900" algn="just">
              <a:spcBef>
                <a:spcPts val="1000"/>
              </a:spcBef>
              <a:buFont typeface="Wingdings" charset="2"/>
              <a:buChar char="q"/>
            </a:pPr>
            <a:r>
              <a:rPr lang="ru-RU" b="1" noProof="1" smtClean="0"/>
              <a:t>Сторони-консультант</a:t>
            </a:r>
            <a:r>
              <a:rPr lang="uk-UA" b="1" noProof="1" smtClean="0"/>
              <a:t>и </a:t>
            </a:r>
            <a:r>
              <a:rPr lang="uk-UA" noProof="1" smtClean="0"/>
              <a:t>від початку та протягом розробки проекту</a:t>
            </a:r>
            <a:r>
              <a:rPr lang="en-US" noProof="1" smtClean="0"/>
              <a:t>!</a:t>
            </a:r>
            <a:endParaRPr lang="pl-PL" sz="1400" dirty="0">
              <a:solidFill>
                <a:srgbClr val="336699"/>
              </a:solidFill>
            </a:endParaRPr>
          </a:p>
          <a:p>
            <a:pPr marL="342900" lvl="1" indent="-342900" algn="just">
              <a:spcBef>
                <a:spcPts val="1000"/>
              </a:spcBef>
              <a:buFont typeface="Wingdings" charset="2"/>
              <a:buChar char="q"/>
            </a:pPr>
            <a:endParaRPr lang="en-US" dirty="0"/>
          </a:p>
        </p:txBody>
      </p:sp>
    </p:spTree>
    <p:extLst>
      <p:ext uri="{BB962C8B-B14F-4D97-AF65-F5344CB8AC3E}">
        <p14:creationId xmlns:p14="http://schemas.microsoft.com/office/powerpoint/2010/main" val="87786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dirty="0" smtClean="0"/>
              <a:t>Що </a:t>
            </a:r>
            <a:r>
              <a:rPr lang="ru-RU" dirty="0" err="1" smtClean="0"/>
              <a:t>може</a:t>
            </a:r>
            <a:r>
              <a:rPr lang="ru-RU" dirty="0" smtClean="0"/>
              <a:t> бути </a:t>
            </a:r>
            <a:r>
              <a:rPr lang="ru-RU" dirty="0" err="1" smtClean="0"/>
              <a:t>покращеною</a:t>
            </a:r>
            <a:r>
              <a:rPr lang="ru-RU" dirty="0" smtClean="0"/>
              <a:t> </a:t>
            </a:r>
            <a:r>
              <a:rPr lang="ru-RU" dirty="0" err="1" smtClean="0"/>
              <a:t>ситуац</a:t>
            </a:r>
            <a:r>
              <a:rPr lang="uk-UA" dirty="0" err="1" smtClean="0"/>
              <a:t>ією</a:t>
            </a:r>
            <a:r>
              <a:rPr lang="en-US" dirty="0" smtClean="0"/>
              <a:t>?</a:t>
            </a:r>
            <a:endParaRPr lang="en-US" dirty="0"/>
          </a:p>
        </p:txBody>
      </p:sp>
    </p:spTree>
    <p:extLst>
      <p:ext uri="{BB962C8B-B14F-4D97-AF65-F5344CB8AC3E}">
        <p14:creationId xmlns:p14="http://schemas.microsoft.com/office/powerpoint/2010/main" val="1850047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Аналіз цілі</a:t>
            </a:r>
            <a:endParaRPr lang="en-US" dirty="0"/>
          </a:p>
        </p:txBody>
      </p:sp>
      <p:sp>
        <p:nvSpPr>
          <p:cNvPr id="7" name="Content Placeholder 6"/>
          <p:cNvSpPr>
            <a:spLocks noGrp="1"/>
          </p:cNvSpPr>
          <p:nvPr>
            <p:ph idx="1"/>
          </p:nvPr>
        </p:nvSpPr>
        <p:spPr>
          <a:xfrm>
            <a:off x="838200" y="1312436"/>
            <a:ext cx="9614648" cy="4517985"/>
          </a:xfrm>
        </p:spPr>
        <p:txBody>
          <a:bodyPr>
            <a:normAutofit/>
          </a:bodyPr>
          <a:lstStyle/>
          <a:p>
            <a:r>
              <a:rPr lang="uk-UA" dirty="0" smtClean="0"/>
              <a:t>ЩО ТАКЕ ЦІЛІ?</a:t>
            </a:r>
            <a:endParaRPr lang="en-US" dirty="0"/>
          </a:p>
          <a:p>
            <a:endParaRPr lang="en-US" dirty="0"/>
          </a:p>
          <a:p>
            <a:pPr marL="342900" lvl="1" indent="-342900" algn="just">
              <a:spcBef>
                <a:spcPts val="1000"/>
              </a:spcBef>
              <a:buFont typeface="Wingdings" charset="2"/>
              <a:buChar char="q"/>
              <a:defRPr/>
            </a:pPr>
            <a:r>
              <a:rPr lang="ru-RU" noProof="1" smtClean="0"/>
              <a:t>Негативні ситуації «проблемного дерева», перетворені в позитивні досягнення= ц</a:t>
            </a:r>
            <a:r>
              <a:rPr lang="uk-UA" noProof="1" smtClean="0"/>
              <a:t>ілі</a:t>
            </a:r>
            <a:endParaRPr lang="ru-RU" noProof="1" smtClean="0"/>
          </a:p>
          <a:p>
            <a:pPr marL="342900" lvl="1" indent="-342900" algn="just">
              <a:spcBef>
                <a:spcPts val="1000"/>
              </a:spcBef>
              <a:buFont typeface="Wingdings" charset="2"/>
              <a:buChar char="q"/>
              <a:defRPr/>
            </a:pPr>
            <a:r>
              <a:rPr lang="ru-RU" b="1" noProof="1" smtClean="0"/>
              <a:t>Методологічний підхід </a:t>
            </a:r>
            <a:r>
              <a:rPr lang="en-US" noProof="1" smtClean="0"/>
              <a:t>:</a:t>
            </a:r>
            <a:endParaRPr lang="en-US" noProof="1"/>
          </a:p>
          <a:p>
            <a:pPr marL="1257300" lvl="1" indent="-342900" algn="just">
              <a:buFont typeface="Wingdings" charset="2"/>
              <a:buChar char="v"/>
              <a:defRPr/>
            </a:pPr>
            <a:r>
              <a:rPr lang="uk-UA" noProof="1" smtClean="0">
                <a:latin typeface="Century Gothic" pitchFamily="34" charset="0"/>
              </a:rPr>
              <a:t>Огляньте бажану ситуацію у майбутньому </a:t>
            </a:r>
            <a:r>
              <a:rPr lang="en-US" noProof="1" smtClean="0">
                <a:latin typeface="Century Gothic" pitchFamily="34" charset="0"/>
              </a:rPr>
              <a:t>(</a:t>
            </a:r>
            <a:r>
              <a:rPr lang="uk-UA" noProof="1" smtClean="0">
                <a:latin typeface="Century Gothic" pitchFamily="34" charset="0"/>
              </a:rPr>
              <a:t>коли усі проблеми вирішені)</a:t>
            </a:r>
            <a:endParaRPr lang="en-US" noProof="1">
              <a:latin typeface="Century Gothic" pitchFamily="34" charset="0"/>
            </a:endParaRPr>
          </a:p>
          <a:p>
            <a:pPr marL="1257300" lvl="1" indent="-342900" algn="just">
              <a:buFont typeface="Wingdings" charset="2"/>
              <a:buChar char="v"/>
              <a:defRPr/>
            </a:pPr>
            <a:r>
              <a:rPr lang="uk-UA" noProof="1" smtClean="0">
                <a:latin typeface="Century Gothic" pitchFamily="34" charset="0"/>
              </a:rPr>
              <a:t>Ілюструйте зв’язок “засіб-ціль”</a:t>
            </a:r>
            <a:endParaRPr lang="en-US" noProof="1">
              <a:latin typeface="Century Gothic" pitchFamily="34" charset="0"/>
            </a:endParaRPr>
          </a:p>
          <a:p>
            <a:pPr marL="1257300" lvl="1" indent="-342900" algn="just">
              <a:buFont typeface="Wingdings" charset="2"/>
              <a:buChar char="v"/>
              <a:defRPr/>
            </a:pPr>
            <a:r>
              <a:rPr lang="uk-UA" noProof="1" smtClean="0">
                <a:latin typeface="Century Gothic" pitchFamily="34" charset="0"/>
              </a:rPr>
              <a:t>Проведіть аналіз потенційних цілей, безумовно заснованних на вирішенні цілого ряду визначенних пріоритетних проблем</a:t>
            </a:r>
            <a:endParaRPr lang="en-US" noProof="1" smtClean="0">
              <a:latin typeface="Century Gothic" pitchFamily="34" charset="0"/>
            </a:endParaRPr>
          </a:p>
          <a:p>
            <a:pPr marL="1257300" lvl="1" indent="-342900" algn="just">
              <a:buFont typeface="Wingdings" charset="2"/>
              <a:buChar char="v"/>
              <a:defRPr/>
            </a:pPr>
            <a:r>
              <a:rPr lang="uk-UA" noProof="1" smtClean="0">
                <a:latin typeface="Century Gothic" pitchFamily="34" charset="0"/>
              </a:rPr>
              <a:t>Забеспечте основу для стратегічного аналізу проекту</a:t>
            </a:r>
            <a:r>
              <a:rPr lang="en-US" noProof="1" smtClean="0">
                <a:latin typeface="Century Gothic" pitchFamily="34" charset="0"/>
              </a:rPr>
              <a:t>!</a:t>
            </a:r>
            <a:endParaRPr lang="en-US" noProof="1">
              <a:latin typeface="Century Gothic" pitchFamily="34" charset="0"/>
            </a:endParaRPr>
          </a:p>
          <a:p>
            <a:pPr marL="1257300" lvl="1" indent="-342900" algn="just">
              <a:buFont typeface="Wingdings" charset="2"/>
              <a:buChar char="v"/>
              <a:defRPr/>
            </a:pPr>
            <a:endParaRPr lang="fr-FR" noProof="1">
              <a:latin typeface="Century Gothic" pitchFamily="34" charset="0"/>
            </a:endParaRPr>
          </a:p>
        </p:txBody>
      </p:sp>
    </p:spTree>
    <p:extLst>
      <p:ext uri="{BB962C8B-B14F-4D97-AF65-F5344CB8AC3E}">
        <p14:creationId xmlns:p14="http://schemas.microsoft.com/office/powerpoint/2010/main" val="9543781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0"/>
          </p:nvPr>
        </p:nvSpPr>
        <p:spPr/>
        <p:txBody>
          <a:bodyPr/>
          <a:lstStyle/>
          <a:p>
            <a:r>
              <a:rPr lang="en-GB" dirty="0" smtClean="0"/>
              <a:t>Objective analysis: building the “objective tree”</a:t>
            </a:r>
            <a:endParaRPr lang="en-GB" dirty="0"/>
          </a:p>
        </p:txBody>
      </p:sp>
      <p:sp>
        <p:nvSpPr>
          <p:cNvPr id="7" name="Freccia a destra 19"/>
          <p:cNvSpPr/>
          <p:nvPr/>
        </p:nvSpPr>
        <p:spPr>
          <a:xfrm rot="16200000">
            <a:off x="8183287" y="3164821"/>
            <a:ext cx="2959099" cy="678574"/>
          </a:xfrm>
          <a:prstGeom prst="rightArrow">
            <a:avLst/>
          </a:prstGeom>
          <a:solidFill>
            <a:schemeClr val="accent1">
              <a:lumMod val="20000"/>
              <a:lumOff val="80000"/>
            </a:schemeClr>
          </a:solidFill>
          <a:ln w="19050">
            <a:solidFill>
              <a:srgbClr val="0714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15"/>
          <p:cNvSpPr/>
          <p:nvPr/>
        </p:nvSpPr>
        <p:spPr>
          <a:xfrm>
            <a:off x="8782923" y="5167744"/>
            <a:ext cx="1821577" cy="445078"/>
          </a:xfrm>
          <a:prstGeom prst="ellipse">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sz="1400" b="1" dirty="0" smtClean="0">
                <a:solidFill>
                  <a:srgbClr val="07146F"/>
                </a:solidFill>
                <a:latin typeface="Century Gothic" pitchFamily="34" charset="0"/>
              </a:rPr>
              <a:t>MEANS</a:t>
            </a:r>
            <a:endParaRPr lang="it-IT" sz="1400" b="1" dirty="0">
              <a:solidFill>
                <a:schemeClr val="tx1"/>
              </a:solidFill>
              <a:latin typeface="Century Gothic" pitchFamily="34" charset="0"/>
            </a:endParaRPr>
          </a:p>
        </p:txBody>
      </p:sp>
      <p:sp>
        <p:nvSpPr>
          <p:cNvPr id="13" name="Ovale 15"/>
          <p:cNvSpPr/>
          <p:nvPr/>
        </p:nvSpPr>
        <p:spPr>
          <a:xfrm>
            <a:off x="8758674" y="1395394"/>
            <a:ext cx="1821577" cy="445078"/>
          </a:xfrm>
          <a:prstGeom prst="ellipse">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sz="1400" b="1" dirty="0" smtClean="0">
                <a:solidFill>
                  <a:srgbClr val="07146F"/>
                </a:solidFill>
                <a:latin typeface="Century Gothic" pitchFamily="34" charset="0"/>
              </a:rPr>
              <a:t>ENDS</a:t>
            </a:r>
            <a:endParaRPr lang="it-IT" sz="1400" b="1" dirty="0">
              <a:solidFill>
                <a:schemeClr val="tx1"/>
              </a:solidFill>
              <a:latin typeface="Century Gothic" pitchFamily="34" charset="0"/>
            </a:endParaRPr>
          </a:p>
        </p:txBody>
      </p:sp>
      <p:pic>
        <p:nvPicPr>
          <p:cNvPr id="5" name="Image 4"/>
          <p:cNvPicPr>
            <a:picLocks noChangeAspect="1"/>
          </p:cNvPicPr>
          <p:nvPr/>
        </p:nvPicPr>
        <p:blipFill>
          <a:blip r:embed="rId3"/>
          <a:stretch>
            <a:fillRect/>
          </a:stretch>
        </p:blipFill>
        <p:spPr>
          <a:xfrm>
            <a:off x="838200" y="1098550"/>
            <a:ext cx="7867650" cy="5349077"/>
          </a:xfrm>
          <a:prstGeom prst="rect">
            <a:avLst/>
          </a:prstGeom>
        </p:spPr>
      </p:pic>
    </p:spTree>
    <p:extLst>
      <p:ext uri="{BB962C8B-B14F-4D97-AF65-F5344CB8AC3E}">
        <p14:creationId xmlns:p14="http://schemas.microsoft.com/office/powerpoint/2010/main" val="28507665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ESIM COLOURS">
      <a:dk1>
        <a:srgbClr val="07147A"/>
      </a:dk1>
      <a:lt1>
        <a:srgbClr val="FFFFFF"/>
      </a:lt1>
      <a:dk2>
        <a:srgbClr val="751D70"/>
      </a:dk2>
      <a:lt2>
        <a:srgbClr val="FFFFFF"/>
      </a:lt2>
      <a:accent1>
        <a:srgbClr val="5B9BD5"/>
      </a:accent1>
      <a:accent2>
        <a:srgbClr val="5A1BAD"/>
      </a:accent2>
      <a:accent3>
        <a:srgbClr val="A5A5A5"/>
      </a:accent3>
      <a:accent4>
        <a:srgbClr val="9B66E0"/>
      </a:accent4>
      <a:accent5>
        <a:srgbClr val="4472C4"/>
      </a:accent5>
      <a:accent6>
        <a:srgbClr val="07147A"/>
      </a:accent6>
      <a:hlink>
        <a:srgbClr val="4755C6"/>
      </a:hlink>
      <a:folHlink>
        <a:srgbClr val="42103F"/>
      </a:folHlink>
    </a:clrScheme>
    <a:fontScheme name="Century Gothic-Palatino Linotyp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b"/>
      <a:lstStyle>
        <a:defPPr>
          <a:defRPr sz="3600" dirty="0" err="1" smtClean="0">
            <a:solidFill>
              <a:srgbClr val="07147A"/>
            </a:solidFill>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7153</TotalTime>
  <Words>1136</Words>
  <Application>Microsoft Office PowerPoint</Application>
  <PresentationFormat>Произвольный</PresentationFormat>
  <Paragraphs>108</Paragraphs>
  <Slides>16</Slides>
  <Notes>16</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Office Theme</vt:lpstr>
      <vt:lpstr>Розробка  ідей для проектів прикордонного співпробітництва</vt:lpstr>
      <vt:lpstr>Що ви бажаєте вдосконалити?</vt:lpstr>
      <vt:lpstr>Презентация PowerPoint</vt:lpstr>
      <vt:lpstr>Презентация PowerPoint</vt:lpstr>
      <vt:lpstr>На кого впливає негативна ситуація?</vt:lpstr>
      <vt:lpstr>Презентация PowerPoint</vt:lpstr>
      <vt:lpstr>Що може бути покращеною ситуацією?</vt:lpstr>
      <vt:lpstr>Презентация PowerPoint</vt:lpstr>
      <vt:lpstr>Презентация PowerPoint</vt:lpstr>
      <vt:lpstr>Які зміни ви зможете внести в межах Програм з Прикордонного Співробітництва Європейського Інструменту Сусідства?</vt:lpstr>
      <vt:lpstr>Презентация PowerPoint</vt:lpstr>
      <vt:lpstr>На кого вплинуть бажані зміни або хто може посприяти?</vt:lpstr>
      <vt:lpstr>Презентация PowerPoint</vt:lpstr>
      <vt:lpstr>Тож потренуймося за допомогою аналізу проблеми та цілі щодо пріоритетів Програми Басейну Чорного Моря!</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Aisling Walsh</dc:creator>
  <cp:lastModifiedBy>Human</cp:lastModifiedBy>
  <cp:revision>267</cp:revision>
  <dcterms:created xsi:type="dcterms:W3CDTF">2016-05-03T14:42:57Z</dcterms:created>
  <dcterms:modified xsi:type="dcterms:W3CDTF">2017-02-20T11:49:52Z</dcterms:modified>
</cp:coreProperties>
</file>